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compatMode="1" saveSubsetFonts="1">
  <p:sldMasterIdLst>
    <p:sldMasterId id="2147483648" r:id="rId4"/>
  </p:sldMasterIdLst>
  <p:sldIdLst>
    <p:sldId id="258" r:id="rId5"/>
  </p:sldIdLst>
  <p:sldSz cx="30279975" cy="42808525"/>
  <p:notesSz cx="6669088" cy="9928225"/>
  <p:defaultTextStyle>
    <a:defPPr>
      <a:defRPr lang="de-DE"/>
    </a:defPPr>
    <a:lvl1pPr algn="l" rtl="0" eaLnBrk="0" fontAlgn="base" hangingPunct="0">
      <a:spcBef>
        <a:spcPct val="0"/>
      </a:spcBef>
      <a:spcAft>
        <a:spcPct val="0"/>
      </a:spcAft>
      <a:defRPr sz="8100" kern="1200">
        <a:solidFill>
          <a:schemeClr val="tx1"/>
        </a:solidFill>
        <a:latin typeface="Arial" panose="020B0604020202020204" pitchFamily="34" charset="0"/>
        <a:ea typeface="+mn-ea"/>
        <a:cs typeface="+mn-cs"/>
      </a:defRPr>
    </a:lvl1pPr>
    <a:lvl2pPr marL="449263" indent="1030288" algn="l" rtl="0" eaLnBrk="0" fontAlgn="base" hangingPunct="0">
      <a:spcBef>
        <a:spcPct val="0"/>
      </a:spcBef>
      <a:spcAft>
        <a:spcPct val="0"/>
      </a:spcAft>
      <a:defRPr sz="8100" kern="1200">
        <a:solidFill>
          <a:schemeClr val="tx1"/>
        </a:solidFill>
        <a:latin typeface="Arial" panose="020B0604020202020204" pitchFamily="34" charset="0"/>
        <a:ea typeface="+mn-ea"/>
        <a:cs typeface="+mn-cs"/>
      </a:defRPr>
    </a:lvl2pPr>
    <a:lvl3pPr marL="904875" indent="2065338" algn="l" rtl="0" eaLnBrk="0" fontAlgn="base" hangingPunct="0">
      <a:spcBef>
        <a:spcPct val="0"/>
      </a:spcBef>
      <a:spcAft>
        <a:spcPct val="0"/>
      </a:spcAft>
      <a:defRPr sz="8100" kern="1200">
        <a:solidFill>
          <a:schemeClr val="tx1"/>
        </a:solidFill>
        <a:latin typeface="Arial" panose="020B0604020202020204" pitchFamily="34" charset="0"/>
        <a:ea typeface="+mn-ea"/>
        <a:cs typeface="+mn-cs"/>
      </a:defRPr>
    </a:lvl3pPr>
    <a:lvl4pPr marL="1360488" indent="3100388" algn="l" rtl="0" eaLnBrk="0" fontAlgn="base" hangingPunct="0">
      <a:spcBef>
        <a:spcPct val="0"/>
      </a:spcBef>
      <a:spcAft>
        <a:spcPct val="0"/>
      </a:spcAft>
      <a:defRPr sz="8100" kern="1200">
        <a:solidFill>
          <a:schemeClr val="tx1"/>
        </a:solidFill>
        <a:latin typeface="Arial" panose="020B0604020202020204" pitchFamily="34" charset="0"/>
        <a:ea typeface="+mn-ea"/>
        <a:cs typeface="+mn-cs"/>
      </a:defRPr>
    </a:lvl4pPr>
    <a:lvl5pPr marL="1822450" indent="4132263" algn="l" rtl="0" eaLnBrk="0" fontAlgn="base" hangingPunct="0">
      <a:spcBef>
        <a:spcPct val="0"/>
      </a:spcBef>
      <a:spcAft>
        <a:spcPct val="0"/>
      </a:spcAft>
      <a:defRPr sz="8100" kern="1200">
        <a:solidFill>
          <a:schemeClr val="tx1"/>
        </a:solidFill>
        <a:latin typeface="Arial" panose="020B0604020202020204" pitchFamily="34" charset="0"/>
        <a:ea typeface="+mn-ea"/>
        <a:cs typeface="+mn-cs"/>
      </a:defRPr>
    </a:lvl5pPr>
    <a:lvl6pPr marL="2286000" algn="l" defTabSz="914400" rtl="0" eaLnBrk="1" latinLnBrk="0" hangingPunct="1">
      <a:defRPr sz="8100" kern="1200">
        <a:solidFill>
          <a:schemeClr val="tx1"/>
        </a:solidFill>
        <a:latin typeface="Arial" panose="020B0604020202020204" pitchFamily="34" charset="0"/>
        <a:ea typeface="+mn-ea"/>
        <a:cs typeface="+mn-cs"/>
      </a:defRPr>
    </a:lvl6pPr>
    <a:lvl7pPr marL="2743200" algn="l" defTabSz="914400" rtl="0" eaLnBrk="1" latinLnBrk="0" hangingPunct="1">
      <a:defRPr sz="8100" kern="1200">
        <a:solidFill>
          <a:schemeClr val="tx1"/>
        </a:solidFill>
        <a:latin typeface="Arial" panose="020B0604020202020204" pitchFamily="34" charset="0"/>
        <a:ea typeface="+mn-ea"/>
        <a:cs typeface="+mn-cs"/>
      </a:defRPr>
    </a:lvl7pPr>
    <a:lvl8pPr marL="3200400" algn="l" defTabSz="914400" rtl="0" eaLnBrk="1" latinLnBrk="0" hangingPunct="1">
      <a:defRPr sz="8100" kern="1200">
        <a:solidFill>
          <a:schemeClr val="tx1"/>
        </a:solidFill>
        <a:latin typeface="Arial" panose="020B0604020202020204" pitchFamily="34" charset="0"/>
        <a:ea typeface="+mn-ea"/>
        <a:cs typeface="+mn-cs"/>
      </a:defRPr>
    </a:lvl8pPr>
    <a:lvl9pPr marL="3657600" algn="l" defTabSz="914400" rtl="0" eaLnBrk="1" latinLnBrk="0" hangingPunct="1">
      <a:defRPr sz="81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13483">
          <p15:clr>
            <a:srgbClr val="A4A3A4"/>
          </p15:clr>
        </p15:guide>
        <p15:guide id="2" pos="9537">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y Oberhauser" initials="RO" lastIdx="4" clrIdx="0"/>
  <p:cmAuthor id="2" name="RO" initials="RO"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78" autoAdjust="0"/>
    <p:restoredTop sz="94674"/>
  </p:normalViewPr>
  <p:slideViewPr>
    <p:cSldViewPr>
      <p:cViewPr varScale="1">
        <p:scale>
          <a:sx n="19" d="100"/>
          <a:sy n="19" d="100"/>
        </p:scale>
        <p:origin x="3960" y="408"/>
      </p:cViewPr>
      <p:guideLst>
        <p:guide orient="horz" pos="13483"/>
        <p:guide pos="953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commentAuthors" Target="commentAuthors.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01-27T06:35:14.544" idx="1">
    <p:pos x="12226" y="3453"/>
    <p:text>Font size 85+</p:text>
  </p:cm>
  <p:cm authorId="1" dt="2017-01-27T06:36:05.704" idx="2">
    <p:pos x="17175" y="4313"/>
    <p:text>54-60 font size (make all names fit on one line, abbreviate first name if necessary)</p:text>
  </p:cm>
  <p:cm authorId="1" dt="2017-01-27T06:38:05.985" idx="3">
    <p:pos x="18109" y="6180"/>
    <p:text>Die Motivation/Problem und Kern Idee des Projekts beschreiben (Was und Warum). Font size 36+</p:text>
  </p:cm>
  <p:cm authorId="2" dt="2018-11-05T10:22:38.095" idx="1">
    <p:pos x="3099" y="10797"/>
    <p:text>You are free to move pictures and text around in this area and make a layout that makes sense and looks nice (shows and explains the various functional scenarios)</p:text>
  </p:cm>
</p:cmLst>
</file>

<file path=ppt/media/image1.png>
</file>

<file path=ppt/media/image2.jpe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2271719" y="13297860"/>
            <a:ext cx="25736549" cy="9176751"/>
          </a:xfrm>
        </p:spPr>
        <p:txBody>
          <a:bodyPr/>
          <a:lstStyle/>
          <a:p>
            <a:r>
              <a:rPr lang="de-DE"/>
              <a:t>Titelmasterformat durch Klicken bearbeiten</a:t>
            </a:r>
          </a:p>
        </p:txBody>
      </p:sp>
      <p:sp>
        <p:nvSpPr>
          <p:cNvPr id="3" name="Untertitel 2"/>
          <p:cNvSpPr>
            <a:spLocks noGrp="1"/>
          </p:cNvSpPr>
          <p:nvPr>
            <p:ph type="subTitle" idx="1"/>
          </p:nvPr>
        </p:nvSpPr>
        <p:spPr>
          <a:xfrm>
            <a:off x="4541843" y="24257666"/>
            <a:ext cx="21196300" cy="10941249"/>
          </a:xfrm>
        </p:spPr>
        <p:txBody>
          <a:bodyPr/>
          <a:lstStyle>
            <a:lvl1pPr marL="0" indent="0" algn="ctr">
              <a:buNone/>
              <a:defRPr/>
            </a:lvl1pPr>
            <a:lvl2pPr marL="457095" indent="0" algn="ctr">
              <a:buNone/>
              <a:defRPr/>
            </a:lvl2pPr>
            <a:lvl3pPr marL="914194" indent="0" algn="ctr">
              <a:buNone/>
              <a:defRPr/>
            </a:lvl3pPr>
            <a:lvl4pPr marL="1371285" indent="0" algn="ctr">
              <a:buNone/>
              <a:defRPr/>
            </a:lvl4pPr>
            <a:lvl5pPr marL="1828380" indent="0" algn="ctr">
              <a:buNone/>
              <a:defRPr/>
            </a:lvl5pPr>
            <a:lvl6pPr marL="2285477" indent="0" algn="ctr">
              <a:buNone/>
              <a:defRPr/>
            </a:lvl6pPr>
            <a:lvl7pPr marL="2742571" indent="0" algn="ctr">
              <a:buNone/>
              <a:defRPr/>
            </a:lvl7pPr>
            <a:lvl8pPr marL="3199668" indent="0" algn="ctr">
              <a:buNone/>
              <a:defRPr/>
            </a:lvl8pPr>
            <a:lvl9pPr marL="3656761" indent="0" algn="ctr">
              <a:buNone/>
              <a:defRPr/>
            </a:lvl9pPr>
          </a:lstStyle>
          <a:p>
            <a:r>
              <a:rPr lang="de-DE"/>
              <a:t>Formatvorlage des Untertitelmasters durch Klicken bearbeiten</a:t>
            </a:r>
          </a:p>
        </p:txBody>
      </p:sp>
      <p:sp>
        <p:nvSpPr>
          <p:cNvPr id="4" name="Rectangle 4">
            <a:extLst>
              <a:ext uri="{FF2B5EF4-FFF2-40B4-BE49-F238E27FC236}">
                <a16:creationId xmlns:a16="http://schemas.microsoft.com/office/drawing/2014/main" id="{9C2750F4-7A25-9642-8011-D6B0711B3D27}"/>
              </a:ext>
            </a:extLst>
          </p:cNvPr>
          <p:cNvSpPr>
            <a:spLocks noGrp="1" noChangeArrowheads="1"/>
          </p:cNvSpPr>
          <p:nvPr>
            <p:ph type="dt" sz="half" idx="10"/>
          </p:nvPr>
        </p:nvSpPr>
        <p:spPr>
          <a:ln/>
        </p:spPr>
        <p:txBody>
          <a:bodyPr/>
          <a:lstStyle>
            <a:lvl1pPr>
              <a:defRPr/>
            </a:lvl1pPr>
          </a:lstStyle>
          <a:p>
            <a:pPr>
              <a:defRPr/>
            </a:pPr>
            <a:endParaRPr lang="de-DE"/>
          </a:p>
        </p:txBody>
      </p:sp>
      <p:sp>
        <p:nvSpPr>
          <p:cNvPr id="5" name="Rectangle 5">
            <a:extLst>
              <a:ext uri="{FF2B5EF4-FFF2-40B4-BE49-F238E27FC236}">
                <a16:creationId xmlns:a16="http://schemas.microsoft.com/office/drawing/2014/main" id="{AA485839-D364-1443-801A-3D678A4EAD6D}"/>
              </a:ext>
            </a:extLst>
          </p:cNvPr>
          <p:cNvSpPr>
            <a:spLocks noGrp="1" noChangeArrowheads="1"/>
          </p:cNvSpPr>
          <p:nvPr>
            <p:ph type="ftr" sz="quarter" idx="11"/>
          </p:nvPr>
        </p:nvSpPr>
        <p:spPr>
          <a:ln/>
        </p:spPr>
        <p:txBody>
          <a:bodyPr/>
          <a:lstStyle>
            <a:lvl1pPr>
              <a:defRPr/>
            </a:lvl1pPr>
          </a:lstStyle>
          <a:p>
            <a:pPr>
              <a:defRPr/>
            </a:pPr>
            <a:endParaRPr lang="de-DE"/>
          </a:p>
        </p:txBody>
      </p:sp>
      <p:sp>
        <p:nvSpPr>
          <p:cNvPr id="6" name="Rectangle 6">
            <a:extLst>
              <a:ext uri="{FF2B5EF4-FFF2-40B4-BE49-F238E27FC236}">
                <a16:creationId xmlns:a16="http://schemas.microsoft.com/office/drawing/2014/main" id="{1C5FB7EB-3094-2B4A-9A05-8A62F9E4988F}"/>
              </a:ext>
            </a:extLst>
          </p:cNvPr>
          <p:cNvSpPr>
            <a:spLocks noGrp="1" noChangeArrowheads="1"/>
          </p:cNvSpPr>
          <p:nvPr>
            <p:ph type="sldNum" sz="quarter" idx="12"/>
          </p:nvPr>
        </p:nvSpPr>
        <p:spPr>
          <a:ln/>
        </p:spPr>
        <p:txBody>
          <a:bodyPr/>
          <a:lstStyle>
            <a:lvl1pPr>
              <a:defRPr/>
            </a:lvl1pPr>
          </a:lstStyle>
          <a:p>
            <a:fld id="{DBBA5C71-A188-C341-B17D-3F1A602CE1E6}" type="slidenum">
              <a:rPr lang="de-DE" altLang="en-US"/>
              <a:pPr/>
              <a:t>‹#›</a:t>
            </a:fld>
            <a:endParaRPr lang="de-DE" altLang="en-US"/>
          </a:p>
        </p:txBody>
      </p:sp>
    </p:spTree>
    <p:extLst>
      <p:ext uri="{BB962C8B-B14F-4D97-AF65-F5344CB8AC3E}">
        <p14:creationId xmlns:p14="http://schemas.microsoft.com/office/powerpoint/2010/main" val="4054516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4">
            <a:extLst>
              <a:ext uri="{FF2B5EF4-FFF2-40B4-BE49-F238E27FC236}">
                <a16:creationId xmlns:a16="http://schemas.microsoft.com/office/drawing/2014/main" id="{C76C4188-2B2A-2341-9B65-3D2D05015D4B}"/>
              </a:ext>
            </a:extLst>
          </p:cNvPr>
          <p:cNvSpPr>
            <a:spLocks noGrp="1" noChangeArrowheads="1"/>
          </p:cNvSpPr>
          <p:nvPr>
            <p:ph type="dt" sz="half" idx="10"/>
          </p:nvPr>
        </p:nvSpPr>
        <p:spPr>
          <a:ln/>
        </p:spPr>
        <p:txBody>
          <a:bodyPr/>
          <a:lstStyle>
            <a:lvl1pPr>
              <a:defRPr/>
            </a:lvl1pPr>
          </a:lstStyle>
          <a:p>
            <a:pPr>
              <a:defRPr/>
            </a:pPr>
            <a:endParaRPr lang="de-DE"/>
          </a:p>
        </p:txBody>
      </p:sp>
      <p:sp>
        <p:nvSpPr>
          <p:cNvPr id="5" name="Rectangle 5">
            <a:extLst>
              <a:ext uri="{FF2B5EF4-FFF2-40B4-BE49-F238E27FC236}">
                <a16:creationId xmlns:a16="http://schemas.microsoft.com/office/drawing/2014/main" id="{D2251B74-B3E1-9640-B6E0-D14989C9D748}"/>
              </a:ext>
            </a:extLst>
          </p:cNvPr>
          <p:cNvSpPr>
            <a:spLocks noGrp="1" noChangeArrowheads="1"/>
          </p:cNvSpPr>
          <p:nvPr>
            <p:ph type="ftr" sz="quarter" idx="11"/>
          </p:nvPr>
        </p:nvSpPr>
        <p:spPr>
          <a:ln/>
        </p:spPr>
        <p:txBody>
          <a:bodyPr/>
          <a:lstStyle>
            <a:lvl1pPr>
              <a:defRPr/>
            </a:lvl1pPr>
          </a:lstStyle>
          <a:p>
            <a:pPr>
              <a:defRPr/>
            </a:pPr>
            <a:endParaRPr lang="de-DE"/>
          </a:p>
        </p:txBody>
      </p:sp>
      <p:sp>
        <p:nvSpPr>
          <p:cNvPr id="6" name="Rectangle 6">
            <a:extLst>
              <a:ext uri="{FF2B5EF4-FFF2-40B4-BE49-F238E27FC236}">
                <a16:creationId xmlns:a16="http://schemas.microsoft.com/office/drawing/2014/main" id="{CCDF732B-E7EF-8D4D-A808-5B8372013846}"/>
              </a:ext>
            </a:extLst>
          </p:cNvPr>
          <p:cNvSpPr>
            <a:spLocks noGrp="1" noChangeArrowheads="1"/>
          </p:cNvSpPr>
          <p:nvPr>
            <p:ph type="sldNum" sz="quarter" idx="12"/>
          </p:nvPr>
        </p:nvSpPr>
        <p:spPr>
          <a:ln/>
        </p:spPr>
        <p:txBody>
          <a:bodyPr/>
          <a:lstStyle>
            <a:lvl1pPr>
              <a:defRPr/>
            </a:lvl1pPr>
          </a:lstStyle>
          <a:p>
            <a:fld id="{A5BBD033-449F-FB4F-A04A-91E9173F5F5E}" type="slidenum">
              <a:rPr lang="de-DE" altLang="en-US"/>
              <a:pPr/>
              <a:t>‹#›</a:t>
            </a:fld>
            <a:endParaRPr lang="de-DE" altLang="en-US"/>
          </a:p>
        </p:txBody>
      </p:sp>
    </p:spTree>
    <p:extLst>
      <p:ext uri="{BB962C8B-B14F-4D97-AF65-F5344CB8AC3E}">
        <p14:creationId xmlns:p14="http://schemas.microsoft.com/office/powerpoint/2010/main" val="1983522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21953548" y="1713896"/>
            <a:ext cx="6811962" cy="36526500"/>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1514480" y="1713896"/>
            <a:ext cx="20286663" cy="36526500"/>
          </a:xfrm>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4">
            <a:extLst>
              <a:ext uri="{FF2B5EF4-FFF2-40B4-BE49-F238E27FC236}">
                <a16:creationId xmlns:a16="http://schemas.microsoft.com/office/drawing/2014/main" id="{C5004CD2-BA7D-454B-83B5-707251B98F2E}"/>
              </a:ext>
            </a:extLst>
          </p:cNvPr>
          <p:cNvSpPr>
            <a:spLocks noGrp="1" noChangeArrowheads="1"/>
          </p:cNvSpPr>
          <p:nvPr>
            <p:ph type="dt" sz="half" idx="10"/>
          </p:nvPr>
        </p:nvSpPr>
        <p:spPr>
          <a:ln/>
        </p:spPr>
        <p:txBody>
          <a:bodyPr/>
          <a:lstStyle>
            <a:lvl1pPr>
              <a:defRPr/>
            </a:lvl1pPr>
          </a:lstStyle>
          <a:p>
            <a:pPr>
              <a:defRPr/>
            </a:pPr>
            <a:endParaRPr lang="de-DE"/>
          </a:p>
        </p:txBody>
      </p:sp>
      <p:sp>
        <p:nvSpPr>
          <p:cNvPr id="5" name="Rectangle 5">
            <a:extLst>
              <a:ext uri="{FF2B5EF4-FFF2-40B4-BE49-F238E27FC236}">
                <a16:creationId xmlns:a16="http://schemas.microsoft.com/office/drawing/2014/main" id="{A8A56066-C500-2641-B902-ED5A6855E644}"/>
              </a:ext>
            </a:extLst>
          </p:cNvPr>
          <p:cNvSpPr>
            <a:spLocks noGrp="1" noChangeArrowheads="1"/>
          </p:cNvSpPr>
          <p:nvPr>
            <p:ph type="ftr" sz="quarter" idx="11"/>
          </p:nvPr>
        </p:nvSpPr>
        <p:spPr>
          <a:ln/>
        </p:spPr>
        <p:txBody>
          <a:bodyPr/>
          <a:lstStyle>
            <a:lvl1pPr>
              <a:defRPr/>
            </a:lvl1pPr>
          </a:lstStyle>
          <a:p>
            <a:pPr>
              <a:defRPr/>
            </a:pPr>
            <a:endParaRPr lang="de-DE"/>
          </a:p>
        </p:txBody>
      </p:sp>
      <p:sp>
        <p:nvSpPr>
          <p:cNvPr id="6" name="Rectangle 6">
            <a:extLst>
              <a:ext uri="{FF2B5EF4-FFF2-40B4-BE49-F238E27FC236}">
                <a16:creationId xmlns:a16="http://schemas.microsoft.com/office/drawing/2014/main" id="{990CD283-FBF1-2A48-A64F-0CF6540263AC}"/>
              </a:ext>
            </a:extLst>
          </p:cNvPr>
          <p:cNvSpPr>
            <a:spLocks noGrp="1" noChangeArrowheads="1"/>
          </p:cNvSpPr>
          <p:nvPr>
            <p:ph type="sldNum" sz="quarter" idx="12"/>
          </p:nvPr>
        </p:nvSpPr>
        <p:spPr>
          <a:ln/>
        </p:spPr>
        <p:txBody>
          <a:bodyPr/>
          <a:lstStyle>
            <a:lvl1pPr>
              <a:defRPr/>
            </a:lvl1pPr>
          </a:lstStyle>
          <a:p>
            <a:fld id="{AEE53EBA-ED4F-6C42-88B3-FCC360711937}" type="slidenum">
              <a:rPr lang="de-DE" altLang="en-US"/>
              <a:pPr/>
              <a:t>‹#›</a:t>
            </a:fld>
            <a:endParaRPr lang="de-DE" altLang="en-US"/>
          </a:p>
        </p:txBody>
      </p:sp>
    </p:spTree>
    <p:extLst>
      <p:ext uri="{BB962C8B-B14F-4D97-AF65-F5344CB8AC3E}">
        <p14:creationId xmlns:p14="http://schemas.microsoft.com/office/powerpoint/2010/main" val="1714084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4">
            <a:extLst>
              <a:ext uri="{FF2B5EF4-FFF2-40B4-BE49-F238E27FC236}">
                <a16:creationId xmlns:a16="http://schemas.microsoft.com/office/drawing/2014/main" id="{DD27BDDD-D49C-4D42-9DC4-8C6FDD0A9BDA}"/>
              </a:ext>
            </a:extLst>
          </p:cNvPr>
          <p:cNvSpPr>
            <a:spLocks noGrp="1" noChangeArrowheads="1"/>
          </p:cNvSpPr>
          <p:nvPr>
            <p:ph type="dt" sz="half" idx="10"/>
          </p:nvPr>
        </p:nvSpPr>
        <p:spPr>
          <a:ln/>
        </p:spPr>
        <p:txBody>
          <a:bodyPr/>
          <a:lstStyle>
            <a:lvl1pPr>
              <a:defRPr/>
            </a:lvl1pPr>
          </a:lstStyle>
          <a:p>
            <a:pPr>
              <a:defRPr/>
            </a:pPr>
            <a:endParaRPr lang="de-DE"/>
          </a:p>
        </p:txBody>
      </p:sp>
      <p:sp>
        <p:nvSpPr>
          <p:cNvPr id="5" name="Rectangle 5">
            <a:extLst>
              <a:ext uri="{FF2B5EF4-FFF2-40B4-BE49-F238E27FC236}">
                <a16:creationId xmlns:a16="http://schemas.microsoft.com/office/drawing/2014/main" id="{AAA92069-EFBD-A74A-97D4-78EBE55CE76F}"/>
              </a:ext>
            </a:extLst>
          </p:cNvPr>
          <p:cNvSpPr>
            <a:spLocks noGrp="1" noChangeArrowheads="1"/>
          </p:cNvSpPr>
          <p:nvPr>
            <p:ph type="ftr" sz="quarter" idx="11"/>
          </p:nvPr>
        </p:nvSpPr>
        <p:spPr>
          <a:ln/>
        </p:spPr>
        <p:txBody>
          <a:bodyPr/>
          <a:lstStyle>
            <a:lvl1pPr>
              <a:defRPr/>
            </a:lvl1pPr>
          </a:lstStyle>
          <a:p>
            <a:pPr>
              <a:defRPr/>
            </a:pPr>
            <a:endParaRPr lang="de-DE"/>
          </a:p>
        </p:txBody>
      </p:sp>
      <p:sp>
        <p:nvSpPr>
          <p:cNvPr id="6" name="Rectangle 6">
            <a:extLst>
              <a:ext uri="{FF2B5EF4-FFF2-40B4-BE49-F238E27FC236}">
                <a16:creationId xmlns:a16="http://schemas.microsoft.com/office/drawing/2014/main" id="{7A5E0EC5-EB69-0244-BDA2-55F9769719E4}"/>
              </a:ext>
            </a:extLst>
          </p:cNvPr>
          <p:cNvSpPr>
            <a:spLocks noGrp="1" noChangeArrowheads="1"/>
          </p:cNvSpPr>
          <p:nvPr>
            <p:ph type="sldNum" sz="quarter" idx="12"/>
          </p:nvPr>
        </p:nvSpPr>
        <p:spPr>
          <a:ln/>
        </p:spPr>
        <p:txBody>
          <a:bodyPr/>
          <a:lstStyle>
            <a:lvl1pPr>
              <a:defRPr/>
            </a:lvl1pPr>
          </a:lstStyle>
          <a:p>
            <a:fld id="{4B384E2B-B801-1948-91DA-10740BF04833}" type="slidenum">
              <a:rPr lang="de-DE" altLang="en-US"/>
              <a:pPr/>
              <a:t>‹#›</a:t>
            </a:fld>
            <a:endParaRPr lang="de-DE" altLang="en-US"/>
          </a:p>
        </p:txBody>
      </p:sp>
    </p:spTree>
    <p:extLst>
      <p:ext uri="{BB962C8B-B14F-4D97-AF65-F5344CB8AC3E}">
        <p14:creationId xmlns:p14="http://schemas.microsoft.com/office/powerpoint/2010/main" val="3804699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2392368" y="27508323"/>
            <a:ext cx="25738136" cy="8501986"/>
          </a:xfrm>
        </p:spPr>
        <p:txBody>
          <a:bodyPr anchor="t"/>
          <a:lstStyle>
            <a:lvl1pPr algn="l">
              <a:defRPr sz="4000" b="1" cap="all"/>
            </a:lvl1pPr>
          </a:lstStyle>
          <a:p>
            <a:r>
              <a:rPr lang="de-DE"/>
              <a:t>Titelmasterformat durch Klicken bearbeiten</a:t>
            </a:r>
          </a:p>
        </p:txBody>
      </p:sp>
      <p:sp>
        <p:nvSpPr>
          <p:cNvPr id="3" name="Textplatzhalter 2"/>
          <p:cNvSpPr>
            <a:spLocks noGrp="1"/>
          </p:cNvSpPr>
          <p:nvPr>
            <p:ph type="body" idx="1"/>
          </p:nvPr>
        </p:nvSpPr>
        <p:spPr>
          <a:xfrm>
            <a:off x="2392368" y="18144324"/>
            <a:ext cx="25738136" cy="9363995"/>
          </a:xfrm>
        </p:spPr>
        <p:txBody>
          <a:bodyPr anchor="b"/>
          <a:lstStyle>
            <a:lvl1pPr marL="0" indent="0">
              <a:buNone/>
              <a:defRPr sz="2000"/>
            </a:lvl1pPr>
            <a:lvl2pPr marL="457095" indent="0">
              <a:buNone/>
              <a:defRPr sz="2000"/>
            </a:lvl2pPr>
            <a:lvl3pPr marL="914194" indent="0">
              <a:buNone/>
              <a:defRPr sz="1600"/>
            </a:lvl3pPr>
            <a:lvl4pPr marL="1371285" indent="0">
              <a:buNone/>
              <a:defRPr sz="1400"/>
            </a:lvl4pPr>
            <a:lvl5pPr marL="1828380" indent="0">
              <a:buNone/>
              <a:defRPr sz="1400"/>
            </a:lvl5pPr>
            <a:lvl6pPr marL="2285477" indent="0">
              <a:buNone/>
              <a:defRPr sz="1400"/>
            </a:lvl6pPr>
            <a:lvl7pPr marL="2742571" indent="0">
              <a:buNone/>
              <a:defRPr sz="1400"/>
            </a:lvl7pPr>
            <a:lvl8pPr marL="3199668" indent="0">
              <a:buNone/>
              <a:defRPr sz="1400"/>
            </a:lvl8pPr>
            <a:lvl9pPr marL="3656761" indent="0">
              <a:buNone/>
              <a:defRPr sz="1400"/>
            </a:lvl9pPr>
          </a:lstStyle>
          <a:p>
            <a:pPr lvl="0"/>
            <a:r>
              <a:rPr lang="de-DE"/>
              <a:t>Textmasterformate durch Klicken bearbeiten</a:t>
            </a:r>
          </a:p>
        </p:txBody>
      </p:sp>
      <p:sp>
        <p:nvSpPr>
          <p:cNvPr id="4" name="Rectangle 4">
            <a:extLst>
              <a:ext uri="{FF2B5EF4-FFF2-40B4-BE49-F238E27FC236}">
                <a16:creationId xmlns:a16="http://schemas.microsoft.com/office/drawing/2014/main" id="{BDB72FDC-B637-654C-920A-A655C2450C6D}"/>
              </a:ext>
            </a:extLst>
          </p:cNvPr>
          <p:cNvSpPr>
            <a:spLocks noGrp="1" noChangeArrowheads="1"/>
          </p:cNvSpPr>
          <p:nvPr>
            <p:ph type="dt" sz="half" idx="10"/>
          </p:nvPr>
        </p:nvSpPr>
        <p:spPr>
          <a:ln/>
        </p:spPr>
        <p:txBody>
          <a:bodyPr/>
          <a:lstStyle>
            <a:lvl1pPr>
              <a:defRPr/>
            </a:lvl1pPr>
          </a:lstStyle>
          <a:p>
            <a:pPr>
              <a:defRPr/>
            </a:pPr>
            <a:endParaRPr lang="de-DE"/>
          </a:p>
        </p:txBody>
      </p:sp>
      <p:sp>
        <p:nvSpPr>
          <p:cNvPr id="5" name="Rectangle 5">
            <a:extLst>
              <a:ext uri="{FF2B5EF4-FFF2-40B4-BE49-F238E27FC236}">
                <a16:creationId xmlns:a16="http://schemas.microsoft.com/office/drawing/2014/main" id="{C731E70B-B033-D946-B5DF-E51E99D4D893}"/>
              </a:ext>
            </a:extLst>
          </p:cNvPr>
          <p:cNvSpPr>
            <a:spLocks noGrp="1" noChangeArrowheads="1"/>
          </p:cNvSpPr>
          <p:nvPr>
            <p:ph type="ftr" sz="quarter" idx="11"/>
          </p:nvPr>
        </p:nvSpPr>
        <p:spPr>
          <a:ln/>
        </p:spPr>
        <p:txBody>
          <a:bodyPr/>
          <a:lstStyle>
            <a:lvl1pPr>
              <a:defRPr/>
            </a:lvl1pPr>
          </a:lstStyle>
          <a:p>
            <a:pPr>
              <a:defRPr/>
            </a:pPr>
            <a:endParaRPr lang="de-DE"/>
          </a:p>
        </p:txBody>
      </p:sp>
      <p:sp>
        <p:nvSpPr>
          <p:cNvPr id="6" name="Rectangle 6">
            <a:extLst>
              <a:ext uri="{FF2B5EF4-FFF2-40B4-BE49-F238E27FC236}">
                <a16:creationId xmlns:a16="http://schemas.microsoft.com/office/drawing/2014/main" id="{2A4B8BB9-78E2-0C43-AF77-14DF200D3B48}"/>
              </a:ext>
            </a:extLst>
          </p:cNvPr>
          <p:cNvSpPr>
            <a:spLocks noGrp="1" noChangeArrowheads="1"/>
          </p:cNvSpPr>
          <p:nvPr>
            <p:ph type="sldNum" sz="quarter" idx="12"/>
          </p:nvPr>
        </p:nvSpPr>
        <p:spPr>
          <a:ln/>
        </p:spPr>
        <p:txBody>
          <a:bodyPr/>
          <a:lstStyle>
            <a:lvl1pPr>
              <a:defRPr/>
            </a:lvl1pPr>
          </a:lstStyle>
          <a:p>
            <a:fld id="{685DDD5E-30E5-EE43-9E46-2C490C749F4B}" type="slidenum">
              <a:rPr lang="de-DE" altLang="en-US"/>
              <a:pPr/>
              <a:t>‹#›</a:t>
            </a:fld>
            <a:endParaRPr lang="de-DE" altLang="en-US"/>
          </a:p>
        </p:txBody>
      </p:sp>
    </p:spTree>
    <p:extLst>
      <p:ext uri="{BB962C8B-B14F-4D97-AF65-F5344CB8AC3E}">
        <p14:creationId xmlns:p14="http://schemas.microsoft.com/office/powerpoint/2010/main" val="2144371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1514476" y="9988153"/>
            <a:ext cx="13549313" cy="28252242"/>
          </a:xfrm>
        </p:spPr>
        <p:txBody>
          <a:bodyPr/>
          <a:lstStyle>
            <a:lvl1pPr>
              <a:defRPr sz="2800"/>
            </a:lvl1pPr>
            <a:lvl2pPr>
              <a:defRPr sz="2300"/>
            </a:lvl2pPr>
            <a:lvl3pPr>
              <a:defRPr sz="20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15216193" y="9988153"/>
            <a:ext cx="13549310" cy="28252242"/>
          </a:xfrm>
        </p:spPr>
        <p:txBody>
          <a:bodyPr/>
          <a:lstStyle>
            <a:lvl1pPr>
              <a:defRPr sz="2800"/>
            </a:lvl1pPr>
            <a:lvl2pPr>
              <a:defRPr sz="2300"/>
            </a:lvl2pPr>
            <a:lvl3pPr>
              <a:defRPr sz="20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Rectangle 4">
            <a:extLst>
              <a:ext uri="{FF2B5EF4-FFF2-40B4-BE49-F238E27FC236}">
                <a16:creationId xmlns:a16="http://schemas.microsoft.com/office/drawing/2014/main" id="{53CD668E-3543-0242-A0F5-0B984F382BCC}"/>
              </a:ext>
            </a:extLst>
          </p:cNvPr>
          <p:cNvSpPr>
            <a:spLocks noGrp="1" noChangeArrowheads="1"/>
          </p:cNvSpPr>
          <p:nvPr>
            <p:ph type="dt" sz="half" idx="10"/>
          </p:nvPr>
        </p:nvSpPr>
        <p:spPr>
          <a:ln/>
        </p:spPr>
        <p:txBody>
          <a:bodyPr/>
          <a:lstStyle>
            <a:lvl1pPr>
              <a:defRPr/>
            </a:lvl1pPr>
          </a:lstStyle>
          <a:p>
            <a:pPr>
              <a:defRPr/>
            </a:pPr>
            <a:endParaRPr lang="de-DE"/>
          </a:p>
        </p:txBody>
      </p:sp>
      <p:sp>
        <p:nvSpPr>
          <p:cNvPr id="6" name="Rectangle 5">
            <a:extLst>
              <a:ext uri="{FF2B5EF4-FFF2-40B4-BE49-F238E27FC236}">
                <a16:creationId xmlns:a16="http://schemas.microsoft.com/office/drawing/2014/main" id="{8D202F81-6C3F-6949-93A4-E3D1D030A0E9}"/>
              </a:ext>
            </a:extLst>
          </p:cNvPr>
          <p:cNvSpPr>
            <a:spLocks noGrp="1" noChangeArrowheads="1"/>
          </p:cNvSpPr>
          <p:nvPr>
            <p:ph type="ftr" sz="quarter" idx="11"/>
          </p:nvPr>
        </p:nvSpPr>
        <p:spPr>
          <a:ln/>
        </p:spPr>
        <p:txBody>
          <a:bodyPr/>
          <a:lstStyle>
            <a:lvl1pPr>
              <a:defRPr/>
            </a:lvl1pPr>
          </a:lstStyle>
          <a:p>
            <a:pPr>
              <a:defRPr/>
            </a:pPr>
            <a:endParaRPr lang="de-DE"/>
          </a:p>
        </p:txBody>
      </p:sp>
      <p:sp>
        <p:nvSpPr>
          <p:cNvPr id="7" name="Rectangle 6">
            <a:extLst>
              <a:ext uri="{FF2B5EF4-FFF2-40B4-BE49-F238E27FC236}">
                <a16:creationId xmlns:a16="http://schemas.microsoft.com/office/drawing/2014/main" id="{E5F96872-68AD-B34E-B82E-4444BCAF89AE}"/>
              </a:ext>
            </a:extLst>
          </p:cNvPr>
          <p:cNvSpPr>
            <a:spLocks noGrp="1" noChangeArrowheads="1"/>
          </p:cNvSpPr>
          <p:nvPr>
            <p:ph type="sldNum" sz="quarter" idx="12"/>
          </p:nvPr>
        </p:nvSpPr>
        <p:spPr>
          <a:ln/>
        </p:spPr>
        <p:txBody>
          <a:bodyPr/>
          <a:lstStyle>
            <a:lvl1pPr>
              <a:defRPr/>
            </a:lvl1pPr>
          </a:lstStyle>
          <a:p>
            <a:fld id="{734709CB-5CB3-F54A-9624-E291756BC4B2}" type="slidenum">
              <a:rPr lang="de-DE" altLang="en-US"/>
              <a:pPr/>
              <a:t>‹#›</a:t>
            </a:fld>
            <a:endParaRPr lang="de-DE" altLang="en-US"/>
          </a:p>
        </p:txBody>
      </p:sp>
    </p:spTree>
    <p:extLst>
      <p:ext uri="{BB962C8B-B14F-4D97-AF65-F5344CB8AC3E}">
        <p14:creationId xmlns:p14="http://schemas.microsoft.com/office/powerpoint/2010/main" val="3581460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de-DE"/>
              <a:t>Titelmasterformat durch Klicken bearbeiten</a:t>
            </a:r>
          </a:p>
        </p:txBody>
      </p:sp>
      <p:sp>
        <p:nvSpPr>
          <p:cNvPr id="3" name="Textplatzhalter 2"/>
          <p:cNvSpPr>
            <a:spLocks noGrp="1"/>
          </p:cNvSpPr>
          <p:nvPr>
            <p:ph type="body" idx="1"/>
          </p:nvPr>
        </p:nvSpPr>
        <p:spPr>
          <a:xfrm>
            <a:off x="1514474" y="9581605"/>
            <a:ext cx="13377863" cy="3994584"/>
          </a:xfrm>
        </p:spPr>
        <p:txBody>
          <a:bodyPr anchor="b"/>
          <a:lstStyle>
            <a:lvl1pPr marL="0" indent="0">
              <a:buNone/>
              <a:defRPr sz="2300" b="1"/>
            </a:lvl1pPr>
            <a:lvl2pPr marL="457095" indent="0">
              <a:buNone/>
              <a:defRPr sz="2000" b="1"/>
            </a:lvl2pPr>
            <a:lvl3pPr marL="914194" indent="0">
              <a:buNone/>
              <a:defRPr sz="2000" b="1"/>
            </a:lvl3pPr>
            <a:lvl4pPr marL="1371285" indent="0">
              <a:buNone/>
              <a:defRPr sz="1600" b="1"/>
            </a:lvl4pPr>
            <a:lvl5pPr marL="1828380" indent="0">
              <a:buNone/>
              <a:defRPr sz="1600" b="1"/>
            </a:lvl5pPr>
            <a:lvl6pPr marL="2285477" indent="0">
              <a:buNone/>
              <a:defRPr sz="1600" b="1"/>
            </a:lvl6pPr>
            <a:lvl7pPr marL="2742571" indent="0">
              <a:buNone/>
              <a:defRPr sz="1600" b="1"/>
            </a:lvl7pPr>
            <a:lvl8pPr marL="3199668" indent="0">
              <a:buNone/>
              <a:defRPr sz="1600" b="1"/>
            </a:lvl8pPr>
            <a:lvl9pPr marL="3656761" indent="0">
              <a:buNone/>
              <a:defRPr sz="1600" b="1"/>
            </a:lvl9pPr>
          </a:lstStyle>
          <a:p>
            <a:pPr lvl="0"/>
            <a:r>
              <a:rPr lang="de-DE"/>
              <a:t>Textmasterformate durch Klicken bearbeiten</a:t>
            </a:r>
          </a:p>
        </p:txBody>
      </p:sp>
      <p:sp>
        <p:nvSpPr>
          <p:cNvPr id="4" name="Inhaltsplatzhalter 3"/>
          <p:cNvSpPr>
            <a:spLocks noGrp="1"/>
          </p:cNvSpPr>
          <p:nvPr>
            <p:ph sz="half" idx="2"/>
          </p:nvPr>
        </p:nvSpPr>
        <p:spPr>
          <a:xfrm>
            <a:off x="1514474" y="13576192"/>
            <a:ext cx="13377863" cy="24664202"/>
          </a:xfrm>
        </p:spPr>
        <p:txBody>
          <a:bodyPr/>
          <a:lstStyle>
            <a:lvl1pPr>
              <a:defRPr sz="2300"/>
            </a:lvl1pPr>
            <a:lvl2pPr>
              <a:defRPr sz="2000"/>
            </a:lvl2pPr>
            <a:lvl3pPr>
              <a:defRPr sz="20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15381294" y="9581605"/>
            <a:ext cx="13384211" cy="3994584"/>
          </a:xfrm>
        </p:spPr>
        <p:txBody>
          <a:bodyPr anchor="b"/>
          <a:lstStyle>
            <a:lvl1pPr marL="0" indent="0">
              <a:buNone/>
              <a:defRPr sz="2300" b="1"/>
            </a:lvl1pPr>
            <a:lvl2pPr marL="457095" indent="0">
              <a:buNone/>
              <a:defRPr sz="2000" b="1"/>
            </a:lvl2pPr>
            <a:lvl3pPr marL="914194" indent="0">
              <a:buNone/>
              <a:defRPr sz="2000" b="1"/>
            </a:lvl3pPr>
            <a:lvl4pPr marL="1371285" indent="0">
              <a:buNone/>
              <a:defRPr sz="1600" b="1"/>
            </a:lvl4pPr>
            <a:lvl5pPr marL="1828380" indent="0">
              <a:buNone/>
              <a:defRPr sz="1600" b="1"/>
            </a:lvl5pPr>
            <a:lvl6pPr marL="2285477" indent="0">
              <a:buNone/>
              <a:defRPr sz="1600" b="1"/>
            </a:lvl6pPr>
            <a:lvl7pPr marL="2742571" indent="0">
              <a:buNone/>
              <a:defRPr sz="1600" b="1"/>
            </a:lvl7pPr>
            <a:lvl8pPr marL="3199668" indent="0">
              <a:buNone/>
              <a:defRPr sz="1600" b="1"/>
            </a:lvl8pPr>
            <a:lvl9pPr marL="3656761" indent="0">
              <a:buNone/>
              <a:defRPr sz="1600" b="1"/>
            </a:lvl9pPr>
          </a:lstStyle>
          <a:p>
            <a:pPr lvl="0"/>
            <a:r>
              <a:rPr lang="de-DE"/>
              <a:t>Textmasterformate durch Klicken bearbeiten</a:t>
            </a:r>
          </a:p>
        </p:txBody>
      </p:sp>
      <p:sp>
        <p:nvSpPr>
          <p:cNvPr id="6" name="Inhaltsplatzhalter 5"/>
          <p:cNvSpPr>
            <a:spLocks noGrp="1"/>
          </p:cNvSpPr>
          <p:nvPr>
            <p:ph sz="quarter" idx="4"/>
          </p:nvPr>
        </p:nvSpPr>
        <p:spPr>
          <a:xfrm>
            <a:off x="15381294" y="13576192"/>
            <a:ext cx="13384211" cy="24664202"/>
          </a:xfrm>
        </p:spPr>
        <p:txBody>
          <a:bodyPr/>
          <a:lstStyle>
            <a:lvl1pPr>
              <a:defRPr sz="2300"/>
            </a:lvl1pPr>
            <a:lvl2pPr>
              <a:defRPr sz="2000"/>
            </a:lvl2pPr>
            <a:lvl3pPr>
              <a:defRPr sz="20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7" name="Rectangle 4">
            <a:extLst>
              <a:ext uri="{FF2B5EF4-FFF2-40B4-BE49-F238E27FC236}">
                <a16:creationId xmlns:a16="http://schemas.microsoft.com/office/drawing/2014/main" id="{6BFC3C39-2EF0-6340-A5BC-C984F7C7AE0C}"/>
              </a:ext>
            </a:extLst>
          </p:cNvPr>
          <p:cNvSpPr>
            <a:spLocks noGrp="1" noChangeArrowheads="1"/>
          </p:cNvSpPr>
          <p:nvPr>
            <p:ph type="dt" sz="half" idx="10"/>
          </p:nvPr>
        </p:nvSpPr>
        <p:spPr>
          <a:ln/>
        </p:spPr>
        <p:txBody>
          <a:bodyPr/>
          <a:lstStyle>
            <a:lvl1pPr>
              <a:defRPr/>
            </a:lvl1pPr>
          </a:lstStyle>
          <a:p>
            <a:pPr>
              <a:defRPr/>
            </a:pPr>
            <a:endParaRPr lang="de-DE"/>
          </a:p>
        </p:txBody>
      </p:sp>
      <p:sp>
        <p:nvSpPr>
          <p:cNvPr id="8" name="Rectangle 5">
            <a:extLst>
              <a:ext uri="{FF2B5EF4-FFF2-40B4-BE49-F238E27FC236}">
                <a16:creationId xmlns:a16="http://schemas.microsoft.com/office/drawing/2014/main" id="{EA9174FB-EE62-8C43-88DE-2781D31057F1}"/>
              </a:ext>
            </a:extLst>
          </p:cNvPr>
          <p:cNvSpPr>
            <a:spLocks noGrp="1" noChangeArrowheads="1"/>
          </p:cNvSpPr>
          <p:nvPr>
            <p:ph type="ftr" sz="quarter" idx="11"/>
          </p:nvPr>
        </p:nvSpPr>
        <p:spPr>
          <a:ln/>
        </p:spPr>
        <p:txBody>
          <a:bodyPr/>
          <a:lstStyle>
            <a:lvl1pPr>
              <a:defRPr/>
            </a:lvl1pPr>
          </a:lstStyle>
          <a:p>
            <a:pPr>
              <a:defRPr/>
            </a:pPr>
            <a:endParaRPr lang="de-DE"/>
          </a:p>
        </p:txBody>
      </p:sp>
      <p:sp>
        <p:nvSpPr>
          <p:cNvPr id="9" name="Rectangle 6">
            <a:extLst>
              <a:ext uri="{FF2B5EF4-FFF2-40B4-BE49-F238E27FC236}">
                <a16:creationId xmlns:a16="http://schemas.microsoft.com/office/drawing/2014/main" id="{E7650967-38D3-484B-A031-4FF26963C61F}"/>
              </a:ext>
            </a:extLst>
          </p:cNvPr>
          <p:cNvSpPr>
            <a:spLocks noGrp="1" noChangeArrowheads="1"/>
          </p:cNvSpPr>
          <p:nvPr>
            <p:ph type="sldNum" sz="quarter" idx="12"/>
          </p:nvPr>
        </p:nvSpPr>
        <p:spPr>
          <a:ln/>
        </p:spPr>
        <p:txBody>
          <a:bodyPr/>
          <a:lstStyle>
            <a:lvl1pPr>
              <a:defRPr/>
            </a:lvl1pPr>
          </a:lstStyle>
          <a:p>
            <a:fld id="{7CADCEC2-737F-A746-9CB1-CAD258BD6E62}" type="slidenum">
              <a:rPr lang="de-DE" altLang="en-US"/>
              <a:pPr/>
              <a:t>‹#›</a:t>
            </a:fld>
            <a:endParaRPr lang="de-DE" altLang="en-US"/>
          </a:p>
        </p:txBody>
      </p:sp>
    </p:spTree>
    <p:extLst>
      <p:ext uri="{BB962C8B-B14F-4D97-AF65-F5344CB8AC3E}">
        <p14:creationId xmlns:p14="http://schemas.microsoft.com/office/powerpoint/2010/main" val="2764242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Rectangle 4">
            <a:extLst>
              <a:ext uri="{FF2B5EF4-FFF2-40B4-BE49-F238E27FC236}">
                <a16:creationId xmlns:a16="http://schemas.microsoft.com/office/drawing/2014/main" id="{364D188B-A55E-D94E-9F20-681005AA05E6}"/>
              </a:ext>
            </a:extLst>
          </p:cNvPr>
          <p:cNvSpPr>
            <a:spLocks noGrp="1" noChangeArrowheads="1"/>
          </p:cNvSpPr>
          <p:nvPr>
            <p:ph type="dt" sz="half" idx="10"/>
          </p:nvPr>
        </p:nvSpPr>
        <p:spPr>
          <a:ln/>
        </p:spPr>
        <p:txBody>
          <a:bodyPr/>
          <a:lstStyle>
            <a:lvl1pPr>
              <a:defRPr/>
            </a:lvl1pPr>
          </a:lstStyle>
          <a:p>
            <a:pPr>
              <a:defRPr/>
            </a:pPr>
            <a:endParaRPr lang="de-DE"/>
          </a:p>
        </p:txBody>
      </p:sp>
      <p:sp>
        <p:nvSpPr>
          <p:cNvPr id="4" name="Rectangle 5">
            <a:extLst>
              <a:ext uri="{FF2B5EF4-FFF2-40B4-BE49-F238E27FC236}">
                <a16:creationId xmlns:a16="http://schemas.microsoft.com/office/drawing/2014/main" id="{F592EF21-B65D-DA4F-A9E7-693DED542042}"/>
              </a:ext>
            </a:extLst>
          </p:cNvPr>
          <p:cNvSpPr>
            <a:spLocks noGrp="1" noChangeArrowheads="1"/>
          </p:cNvSpPr>
          <p:nvPr>
            <p:ph type="ftr" sz="quarter" idx="11"/>
          </p:nvPr>
        </p:nvSpPr>
        <p:spPr>
          <a:ln/>
        </p:spPr>
        <p:txBody>
          <a:bodyPr/>
          <a:lstStyle>
            <a:lvl1pPr>
              <a:defRPr/>
            </a:lvl1pPr>
          </a:lstStyle>
          <a:p>
            <a:pPr>
              <a:defRPr/>
            </a:pPr>
            <a:endParaRPr lang="de-DE"/>
          </a:p>
        </p:txBody>
      </p:sp>
      <p:sp>
        <p:nvSpPr>
          <p:cNvPr id="5" name="Rectangle 6">
            <a:extLst>
              <a:ext uri="{FF2B5EF4-FFF2-40B4-BE49-F238E27FC236}">
                <a16:creationId xmlns:a16="http://schemas.microsoft.com/office/drawing/2014/main" id="{FA4110D5-8D7D-2349-8ADB-C011048DA6DF}"/>
              </a:ext>
            </a:extLst>
          </p:cNvPr>
          <p:cNvSpPr>
            <a:spLocks noGrp="1" noChangeArrowheads="1"/>
          </p:cNvSpPr>
          <p:nvPr>
            <p:ph type="sldNum" sz="quarter" idx="12"/>
          </p:nvPr>
        </p:nvSpPr>
        <p:spPr>
          <a:ln/>
        </p:spPr>
        <p:txBody>
          <a:bodyPr/>
          <a:lstStyle>
            <a:lvl1pPr>
              <a:defRPr/>
            </a:lvl1pPr>
          </a:lstStyle>
          <a:p>
            <a:fld id="{42E8251F-5272-B841-8E8A-64A55C01C71C}" type="slidenum">
              <a:rPr lang="de-DE" altLang="en-US"/>
              <a:pPr/>
              <a:t>‹#›</a:t>
            </a:fld>
            <a:endParaRPr lang="de-DE" altLang="en-US"/>
          </a:p>
        </p:txBody>
      </p:sp>
    </p:spTree>
    <p:extLst>
      <p:ext uri="{BB962C8B-B14F-4D97-AF65-F5344CB8AC3E}">
        <p14:creationId xmlns:p14="http://schemas.microsoft.com/office/powerpoint/2010/main" val="2150278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B8C3FF90-6FE1-6846-A338-52F2FE9F1660}"/>
              </a:ext>
            </a:extLst>
          </p:cNvPr>
          <p:cNvSpPr>
            <a:spLocks noGrp="1" noChangeArrowheads="1"/>
          </p:cNvSpPr>
          <p:nvPr>
            <p:ph type="dt" sz="half" idx="10"/>
          </p:nvPr>
        </p:nvSpPr>
        <p:spPr>
          <a:ln/>
        </p:spPr>
        <p:txBody>
          <a:bodyPr/>
          <a:lstStyle>
            <a:lvl1pPr>
              <a:defRPr/>
            </a:lvl1pPr>
          </a:lstStyle>
          <a:p>
            <a:pPr>
              <a:defRPr/>
            </a:pPr>
            <a:endParaRPr lang="de-DE"/>
          </a:p>
        </p:txBody>
      </p:sp>
      <p:sp>
        <p:nvSpPr>
          <p:cNvPr id="3" name="Rectangle 5">
            <a:extLst>
              <a:ext uri="{FF2B5EF4-FFF2-40B4-BE49-F238E27FC236}">
                <a16:creationId xmlns:a16="http://schemas.microsoft.com/office/drawing/2014/main" id="{2AC9F7A1-69F1-9C40-AF1A-CC8BC95A286C}"/>
              </a:ext>
            </a:extLst>
          </p:cNvPr>
          <p:cNvSpPr>
            <a:spLocks noGrp="1" noChangeArrowheads="1"/>
          </p:cNvSpPr>
          <p:nvPr>
            <p:ph type="ftr" sz="quarter" idx="11"/>
          </p:nvPr>
        </p:nvSpPr>
        <p:spPr>
          <a:ln/>
        </p:spPr>
        <p:txBody>
          <a:bodyPr/>
          <a:lstStyle>
            <a:lvl1pPr>
              <a:defRPr/>
            </a:lvl1pPr>
          </a:lstStyle>
          <a:p>
            <a:pPr>
              <a:defRPr/>
            </a:pPr>
            <a:endParaRPr lang="de-DE"/>
          </a:p>
        </p:txBody>
      </p:sp>
      <p:sp>
        <p:nvSpPr>
          <p:cNvPr id="4" name="Rectangle 6">
            <a:extLst>
              <a:ext uri="{FF2B5EF4-FFF2-40B4-BE49-F238E27FC236}">
                <a16:creationId xmlns:a16="http://schemas.microsoft.com/office/drawing/2014/main" id="{35CD6C4A-E1A0-7B47-A2AF-453D1EF19C22}"/>
              </a:ext>
            </a:extLst>
          </p:cNvPr>
          <p:cNvSpPr>
            <a:spLocks noGrp="1" noChangeArrowheads="1"/>
          </p:cNvSpPr>
          <p:nvPr>
            <p:ph type="sldNum" sz="quarter" idx="12"/>
          </p:nvPr>
        </p:nvSpPr>
        <p:spPr>
          <a:ln/>
        </p:spPr>
        <p:txBody>
          <a:bodyPr/>
          <a:lstStyle>
            <a:lvl1pPr>
              <a:defRPr/>
            </a:lvl1pPr>
          </a:lstStyle>
          <a:p>
            <a:fld id="{2BD9B643-4B60-0C4B-A5D0-38022D14E0DA}" type="slidenum">
              <a:rPr lang="de-DE" altLang="en-US"/>
              <a:pPr/>
              <a:t>‹#›</a:t>
            </a:fld>
            <a:endParaRPr lang="de-DE" altLang="en-US"/>
          </a:p>
        </p:txBody>
      </p:sp>
    </p:spTree>
    <p:extLst>
      <p:ext uri="{BB962C8B-B14F-4D97-AF65-F5344CB8AC3E}">
        <p14:creationId xmlns:p14="http://schemas.microsoft.com/office/powerpoint/2010/main" val="2258350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514480" y="1703771"/>
            <a:ext cx="9961564" cy="7253682"/>
          </a:xfrm>
        </p:spPr>
        <p:txBody>
          <a:bodyPr anchor="b"/>
          <a:lstStyle>
            <a:lvl1pPr algn="l">
              <a:defRPr sz="2000" b="1"/>
            </a:lvl1pPr>
          </a:lstStyle>
          <a:p>
            <a:r>
              <a:rPr lang="de-DE"/>
              <a:t>Titelmasterformat durch Klicken bearbeiten</a:t>
            </a:r>
          </a:p>
        </p:txBody>
      </p:sp>
      <p:sp>
        <p:nvSpPr>
          <p:cNvPr id="3" name="Inhaltsplatzhalter 2"/>
          <p:cNvSpPr>
            <a:spLocks noGrp="1"/>
          </p:cNvSpPr>
          <p:nvPr>
            <p:ph idx="1"/>
          </p:nvPr>
        </p:nvSpPr>
        <p:spPr>
          <a:xfrm>
            <a:off x="11837988" y="1703772"/>
            <a:ext cx="16927512" cy="36536623"/>
          </a:xfrm>
        </p:spPr>
        <p:txBody>
          <a:bodyPr/>
          <a:lstStyle>
            <a:lvl1pPr>
              <a:defRPr sz="3400"/>
            </a:lvl1pPr>
            <a:lvl2pPr>
              <a:defRPr sz="2800"/>
            </a:lvl2pPr>
            <a:lvl3pPr>
              <a:defRPr sz="23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1514480" y="8957454"/>
            <a:ext cx="9961564" cy="29282943"/>
          </a:xfrm>
        </p:spPr>
        <p:txBody>
          <a:bodyPr/>
          <a:lstStyle>
            <a:lvl1pPr marL="0" indent="0">
              <a:buNone/>
              <a:defRPr sz="1400"/>
            </a:lvl1pPr>
            <a:lvl2pPr marL="457095" indent="0">
              <a:buNone/>
              <a:defRPr sz="1400"/>
            </a:lvl2pPr>
            <a:lvl3pPr marL="914194" indent="0">
              <a:buNone/>
              <a:defRPr sz="800"/>
            </a:lvl3pPr>
            <a:lvl4pPr marL="1371285" indent="0">
              <a:buNone/>
              <a:defRPr sz="800"/>
            </a:lvl4pPr>
            <a:lvl5pPr marL="1828380" indent="0">
              <a:buNone/>
              <a:defRPr sz="800"/>
            </a:lvl5pPr>
            <a:lvl6pPr marL="2285477" indent="0">
              <a:buNone/>
              <a:defRPr sz="800"/>
            </a:lvl6pPr>
            <a:lvl7pPr marL="2742571" indent="0">
              <a:buNone/>
              <a:defRPr sz="800"/>
            </a:lvl7pPr>
            <a:lvl8pPr marL="3199668" indent="0">
              <a:buNone/>
              <a:defRPr sz="800"/>
            </a:lvl8pPr>
            <a:lvl9pPr marL="3656761" indent="0">
              <a:buNone/>
              <a:defRPr sz="800"/>
            </a:lvl9pPr>
          </a:lstStyle>
          <a:p>
            <a:pPr lvl="0"/>
            <a:r>
              <a:rPr lang="de-DE"/>
              <a:t>Textmasterformate durch Klicken bearbeiten</a:t>
            </a:r>
          </a:p>
        </p:txBody>
      </p:sp>
      <p:sp>
        <p:nvSpPr>
          <p:cNvPr id="5" name="Rectangle 4">
            <a:extLst>
              <a:ext uri="{FF2B5EF4-FFF2-40B4-BE49-F238E27FC236}">
                <a16:creationId xmlns:a16="http://schemas.microsoft.com/office/drawing/2014/main" id="{F7103B17-7E27-124B-8DA9-AEB3A728AF60}"/>
              </a:ext>
            </a:extLst>
          </p:cNvPr>
          <p:cNvSpPr>
            <a:spLocks noGrp="1" noChangeArrowheads="1"/>
          </p:cNvSpPr>
          <p:nvPr>
            <p:ph type="dt" sz="half" idx="10"/>
          </p:nvPr>
        </p:nvSpPr>
        <p:spPr>
          <a:ln/>
        </p:spPr>
        <p:txBody>
          <a:bodyPr/>
          <a:lstStyle>
            <a:lvl1pPr>
              <a:defRPr/>
            </a:lvl1pPr>
          </a:lstStyle>
          <a:p>
            <a:pPr>
              <a:defRPr/>
            </a:pPr>
            <a:endParaRPr lang="de-DE"/>
          </a:p>
        </p:txBody>
      </p:sp>
      <p:sp>
        <p:nvSpPr>
          <p:cNvPr id="6" name="Rectangle 5">
            <a:extLst>
              <a:ext uri="{FF2B5EF4-FFF2-40B4-BE49-F238E27FC236}">
                <a16:creationId xmlns:a16="http://schemas.microsoft.com/office/drawing/2014/main" id="{AB47DC16-391D-4C42-BAA0-80DCD498FEEC}"/>
              </a:ext>
            </a:extLst>
          </p:cNvPr>
          <p:cNvSpPr>
            <a:spLocks noGrp="1" noChangeArrowheads="1"/>
          </p:cNvSpPr>
          <p:nvPr>
            <p:ph type="ftr" sz="quarter" idx="11"/>
          </p:nvPr>
        </p:nvSpPr>
        <p:spPr>
          <a:ln/>
        </p:spPr>
        <p:txBody>
          <a:bodyPr/>
          <a:lstStyle>
            <a:lvl1pPr>
              <a:defRPr/>
            </a:lvl1pPr>
          </a:lstStyle>
          <a:p>
            <a:pPr>
              <a:defRPr/>
            </a:pPr>
            <a:endParaRPr lang="de-DE"/>
          </a:p>
        </p:txBody>
      </p:sp>
      <p:sp>
        <p:nvSpPr>
          <p:cNvPr id="7" name="Rectangle 6">
            <a:extLst>
              <a:ext uri="{FF2B5EF4-FFF2-40B4-BE49-F238E27FC236}">
                <a16:creationId xmlns:a16="http://schemas.microsoft.com/office/drawing/2014/main" id="{8D56CFB0-E076-D34E-AA2D-973967A56FFD}"/>
              </a:ext>
            </a:extLst>
          </p:cNvPr>
          <p:cNvSpPr>
            <a:spLocks noGrp="1" noChangeArrowheads="1"/>
          </p:cNvSpPr>
          <p:nvPr>
            <p:ph type="sldNum" sz="quarter" idx="12"/>
          </p:nvPr>
        </p:nvSpPr>
        <p:spPr>
          <a:ln/>
        </p:spPr>
        <p:txBody>
          <a:bodyPr/>
          <a:lstStyle>
            <a:lvl1pPr>
              <a:defRPr/>
            </a:lvl1pPr>
          </a:lstStyle>
          <a:p>
            <a:fld id="{0F9059B9-0D8A-5741-B6CF-3EB67581A731}" type="slidenum">
              <a:rPr lang="de-DE" altLang="en-US"/>
              <a:pPr/>
              <a:t>‹#›</a:t>
            </a:fld>
            <a:endParaRPr lang="de-DE" altLang="en-US"/>
          </a:p>
        </p:txBody>
      </p:sp>
    </p:spTree>
    <p:extLst>
      <p:ext uri="{BB962C8B-B14F-4D97-AF65-F5344CB8AC3E}">
        <p14:creationId xmlns:p14="http://schemas.microsoft.com/office/powerpoint/2010/main" val="16515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5935664" y="29966140"/>
            <a:ext cx="18167351" cy="3537433"/>
          </a:xfrm>
        </p:spPr>
        <p:txBody>
          <a:bodyPr anchor="b"/>
          <a:lstStyle>
            <a:lvl1pPr algn="l">
              <a:defRPr sz="2000" b="1"/>
            </a:lvl1pPr>
          </a:lstStyle>
          <a:p>
            <a:r>
              <a:rPr lang="de-DE"/>
              <a:t>Titelmasterformat durch Klicken bearbeiten</a:t>
            </a:r>
          </a:p>
        </p:txBody>
      </p:sp>
      <p:sp>
        <p:nvSpPr>
          <p:cNvPr id="3" name="Bildplatzhalter 2"/>
          <p:cNvSpPr>
            <a:spLocks noGrp="1"/>
          </p:cNvSpPr>
          <p:nvPr>
            <p:ph type="pic" idx="1"/>
          </p:nvPr>
        </p:nvSpPr>
        <p:spPr>
          <a:xfrm>
            <a:off x="5935664" y="3824216"/>
            <a:ext cx="18167351" cy="25686462"/>
          </a:xfrm>
        </p:spPr>
        <p:txBody>
          <a:bodyPr/>
          <a:lstStyle>
            <a:lvl1pPr marL="0" indent="0">
              <a:buNone/>
              <a:defRPr sz="3400"/>
            </a:lvl1pPr>
            <a:lvl2pPr marL="457095" indent="0">
              <a:buNone/>
              <a:defRPr sz="2800"/>
            </a:lvl2pPr>
            <a:lvl3pPr marL="914194" indent="0">
              <a:buNone/>
              <a:defRPr sz="2300"/>
            </a:lvl3pPr>
            <a:lvl4pPr marL="1371285" indent="0">
              <a:buNone/>
              <a:defRPr sz="2000"/>
            </a:lvl4pPr>
            <a:lvl5pPr marL="1828380" indent="0">
              <a:buNone/>
              <a:defRPr sz="2000"/>
            </a:lvl5pPr>
            <a:lvl6pPr marL="2285477" indent="0">
              <a:buNone/>
              <a:defRPr sz="2000"/>
            </a:lvl6pPr>
            <a:lvl7pPr marL="2742571" indent="0">
              <a:buNone/>
              <a:defRPr sz="2000"/>
            </a:lvl7pPr>
            <a:lvl8pPr marL="3199668" indent="0">
              <a:buNone/>
              <a:defRPr sz="2000"/>
            </a:lvl8pPr>
            <a:lvl9pPr marL="3656761" indent="0">
              <a:buNone/>
              <a:defRPr sz="2000"/>
            </a:lvl9pPr>
          </a:lstStyle>
          <a:p>
            <a:pPr lvl="0"/>
            <a:endParaRPr lang="de-DE" noProof="0"/>
          </a:p>
        </p:txBody>
      </p:sp>
      <p:sp>
        <p:nvSpPr>
          <p:cNvPr id="4" name="Textplatzhalter 3"/>
          <p:cNvSpPr>
            <a:spLocks noGrp="1"/>
          </p:cNvSpPr>
          <p:nvPr>
            <p:ph type="body" sz="half" idx="2"/>
          </p:nvPr>
        </p:nvSpPr>
        <p:spPr>
          <a:xfrm>
            <a:off x="5935664" y="33503575"/>
            <a:ext cx="18167351" cy="5023594"/>
          </a:xfrm>
        </p:spPr>
        <p:txBody>
          <a:bodyPr/>
          <a:lstStyle>
            <a:lvl1pPr marL="0" indent="0">
              <a:buNone/>
              <a:defRPr sz="1400"/>
            </a:lvl1pPr>
            <a:lvl2pPr marL="457095" indent="0">
              <a:buNone/>
              <a:defRPr sz="1400"/>
            </a:lvl2pPr>
            <a:lvl3pPr marL="914194" indent="0">
              <a:buNone/>
              <a:defRPr sz="800"/>
            </a:lvl3pPr>
            <a:lvl4pPr marL="1371285" indent="0">
              <a:buNone/>
              <a:defRPr sz="800"/>
            </a:lvl4pPr>
            <a:lvl5pPr marL="1828380" indent="0">
              <a:buNone/>
              <a:defRPr sz="800"/>
            </a:lvl5pPr>
            <a:lvl6pPr marL="2285477" indent="0">
              <a:buNone/>
              <a:defRPr sz="800"/>
            </a:lvl6pPr>
            <a:lvl7pPr marL="2742571" indent="0">
              <a:buNone/>
              <a:defRPr sz="800"/>
            </a:lvl7pPr>
            <a:lvl8pPr marL="3199668" indent="0">
              <a:buNone/>
              <a:defRPr sz="800"/>
            </a:lvl8pPr>
            <a:lvl9pPr marL="3656761" indent="0">
              <a:buNone/>
              <a:defRPr sz="800"/>
            </a:lvl9pPr>
          </a:lstStyle>
          <a:p>
            <a:pPr lvl="0"/>
            <a:r>
              <a:rPr lang="de-DE"/>
              <a:t>Textmasterformate durch Klicken bearbeiten</a:t>
            </a:r>
          </a:p>
        </p:txBody>
      </p:sp>
      <p:sp>
        <p:nvSpPr>
          <p:cNvPr id="5" name="Rectangle 4">
            <a:extLst>
              <a:ext uri="{FF2B5EF4-FFF2-40B4-BE49-F238E27FC236}">
                <a16:creationId xmlns:a16="http://schemas.microsoft.com/office/drawing/2014/main" id="{CB62F2D9-2E92-5646-BC2A-1E1C168C2C72}"/>
              </a:ext>
            </a:extLst>
          </p:cNvPr>
          <p:cNvSpPr>
            <a:spLocks noGrp="1" noChangeArrowheads="1"/>
          </p:cNvSpPr>
          <p:nvPr>
            <p:ph type="dt" sz="half" idx="10"/>
          </p:nvPr>
        </p:nvSpPr>
        <p:spPr>
          <a:ln/>
        </p:spPr>
        <p:txBody>
          <a:bodyPr/>
          <a:lstStyle>
            <a:lvl1pPr>
              <a:defRPr/>
            </a:lvl1pPr>
          </a:lstStyle>
          <a:p>
            <a:pPr>
              <a:defRPr/>
            </a:pPr>
            <a:endParaRPr lang="de-DE"/>
          </a:p>
        </p:txBody>
      </p:sp>
      <p:sp>
        <p:nvSpPr>
          <p:cNvPr id="6" name="Rectangle 5">
            <a:extLst>
              <a:ext uri="{FF2B5EF4-FFF2-40B4-BE49-F238E27FC236}">
                <a16:creationId xmlns:a16="http://schemas.microsoft.com/office/drawing/2014/main" id="{1FC81457-10CE-6B46-95E2-09E79EFFE75C}"/>
              </a:ext>
            </a:extLst>
          </p:cNvPr>
          <p:cNvSpPr>
            <a:spLocks noGrp="1" noChangeArrowheads="1"/>
          </p:cNvSpPr>
          <p:nvPr>
            <p:ph type="ftr" sz="quarter" idx="11"/>
          </p:nvPr>
        </p:nvSpPr>
        <p:spPr>
          <a:ln/>
        </p:spPr>
        <p:txBody>
          <a:bodyPr/>
          <a:lstStyle>
            <a:lvl1pPr>
              <a:defRPr/>
            </a:lvl1pPr>
          </a:lstStyle>
          <a:p>
            <a:pPr>
              <a:defRPr/>
            </a:pPr>
            <a:endParaRPr lang="de-DE"/>
          </a:p>
        </p:txBody>
      </p:sp>
      <p:sp>
        <p:nvSpPr>
          <p:cNvPr id="7" name="Rectangle 6">
            <a:extLst>
              <a:ext uri="{FF2B5EF4-FFF2-40B4-BE49-F238E27FC236}">
                <a16:creationId xmlns:a16="http://schemas.microsoft.com/office/drawing/2014/main" id="{78A42887-2BEE-9346-8A3C-53BC4FD15D14}"/>
              </a:ext>
            </a:extLst>
          </p:cNvPr>
          <p:cNvSpPr>
            <a:spLocks noGrp="1" noChangeArrowheads="1"/>
          </p:cNvSpPr>
          <p:nvPr>
            <p:ph type="sldNum" sz="quarter" idx="12"/>
          </p:nvPr>
        </p:nvSpPr>
        <p:spPr>
          <a:ln/>
        </p:spPr>
        <p:txBody>
          <a:bodyPr/>
          <a:lstStyle>
            <a:lvl1pPr>
              <a:defRPr/>
            </a:lvl1pPr>
          </a:lstStyle>
          <a:p>
            <a:fld id="{0F48BD40-A272-7E47-9E63-3E0B624EDA54}" type="slidenum">
              <a:rPr lang="de-DE" altLang="en-US"/>
              <a:pPr/>
              <a:t>‹#›</a:t>
            </a:fld>
            <a:endParaRPr lang="de-DE" altLang="en-US"/>
          </a:p>
        </p:txBody>
      </p:sp>
    </p:spTree>
    <p:extLst>
      <p:ext uri="{BB962C8B-B14F-4D97-AF65-F5344CB8AC3E}">
        <p14:creationId xmlns:p14="http://schemas.microsoft.com/office/powerpoint/2010/main" val="4044939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9DD84F85-436E-0C44-8304-D7C008EE91BF}"/>
              </a:ext>
            </a:extLst>
          </p:cNvPr>
          <p:cNvSpPr>
            <a:spLocks noGrp="1" noChangeArrowheads="1"/>
          </p:cNvSpPr>
          <p:nvPr>
            <p:ph type="title"/>
          </p:nvPr>
        </p:nvSpPr>
        <p:spPr bwMode="auto">
          <a:xfrm>
            <a:off x="1511300" y="1714500"/>
            <a:ext cx="27257375" cy="713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3144" tIns="201569" rIns="403144" bIns="201569" numCol="1" anchor="ctr" anchorCtr="0" compatLnSpc="1">
            <a:prstTxWarp prst="textNoShape">
              <a:avLst/>
            </a:prstTxWarp>
          </a:bodyPr>
          <a:lstStyle/>
          <a:p>
            <a:pPr lvl="0"/>
            <a:r>
              <a:rPr lang="de-DE" altLang="de-DE"/>
              <a:t>Titelmasterformat durch Klicken bearbeiten</a:t>
            </a:r>
          </a:p>
        </p:txBody>
      </p:sp>
      <p:sp>
        <p:nvSpPr>
          <p:cNvPr id="1027" name="Rectangle 3">
            <a:extLst>
              <a:ext uri="{FF2B5EF4-FFF2-40B4-BE49-F238E27FC236}">
                <a16:creationId xmlns:a16="http://schemas.microsoft.com/office/drawing/2014/main" id="{96466B54-C83E-5D4E-8708-A3DDBC902C1D}"/>
              </a:ext>
            </a:extLst>
          </p:cNvPr>
          <p:cNvSpPr>
            <a:spLocks noGrp="1" noChangeArrowheads="1"/>
          </p:cNvSpPr>
          <p:nvPr>
            <p:ph type="body" idx="1"/>
          </p:nvPr>
        </p:nvSpPr>
        <p:spPr bwMode="auto">
          <a:xfrm>
            <a:off x="1511300" y="9990138"/>
            <a:ext cx="27257375" cy="2824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3144" tIns="201569" rIns="403144" bIns="201569" numCol="1" anchor="t" anchorCtr="0" compatLnSpc="1">
            <a:prstTxWarp prst="textNoShape">
              <a:avLst/>
            </a:prstTxWarp>
          </a:bodyPr>
          <a:lstStyle/>
          <a:p>
            <a:pPr lvl="0"/>
            <a:r>
              <a:rPr lang="de-DE" altLang="de-DE"/>
              <a:t>Textmasterformate durch Klicken bearbeiten</a:t>
            </a:r>
          </a:p>
          <a:p>
            <a:pPr lvl="1"/>
            <a:r>
              <a:rPr lang="de-DE" altLang="de-DE"/>
              <a:t>Zweite Ebene</a:t>
            </a:r>
          </a:p>
          <a:p>
            <a:pPr lvl="2"/>
            <a:r>
              <a:rPr lang="de-DE" altLang="de-DE"/>
              <a:t>Dritte Ebene</a:t>
            </a:r>
          </a:p>
          <a:p>
            <a:pPr lvl="3"/>
            <a:r>
              <a:rPr lang="de-DE" altLang="de-DE"/>
              <a:t>Vierte Ebene</a:t>
            </a:r>
          </a:p>
          <a:p>
            <a:pPr lvl="4"/>
            <a:r>
              <a:rPr lang="de-DE" altLang="de-DE"/>
              <a:t>Fünfte Ebene</a:t>
            </a:r>
          </a:p>
        </p:txBody>
      </p:sp>
      <p:sp>
        <p:nvSpPr>
          <p:cNvPr id="1028" name="Rectangle 4">
            <a:extLst>
              <a:ext uri="{FF2B5EF4-FFF2-40B4-BE49-F238E27FC236}">
                <a16:creationId xmlns:a16="http://schemas.microsoft.com/office/drawing/2014/main" id="{BC1033E0-2B57-3040-B37D-8010E1CAF62C}"/>
              </a:ext>
            </a:extLst>
          </p:cNvPr>
          <p:cNvSpPr>
            <a:spLocks noGrp="1" noChangeArrowheads="1"/>
          </p:cNvSpPr>
          <p:nvPr>
            <p:ph type="dt" sz="half" idx="2"/>
          </p:nvPr>
        </p:nvSpPr>
        <p:spPr bwMode="auto">
          <a:xfrm>
            <a:off x="1511300" y="38985825"/>
            <a:ext cx="7070725" cy="2968625"/>
          </a:xfrm>
          <a:prstGeom prst="rect">
            <a:avLst/>
          </a:prstGeom>
          <a:noFill/>
          <a:ln w="9525">
            <a:noFill/>
            <a:miter lim="800000"/>
            <a:headEnd/>
            <a:tailEnd/>
          </a:ln>
          <a:effectLst/>
        </p:spPr>
        <p:txBody>
          <a:bodyPr vert="horz" wrap="square" lIns="403144" tIns="201569" rIns="403144" bIns="201569" numCol="1" anchor="t" anchorCtr="0" compatLnSpc="1">
            <a:prstTxWarp prst="textNoShape">
              <a:avLst/>
            </a:prstTxWarp>
          </a:bodyPr>
          <a:lstStyle>
            <a:lvl1pPr eaLnBrk="1" hangingPunct="1">
              <a:defRPr sz="6200">
                <a:latin typeface="Arial" charset="0"/>
              </a:defRPr>
            </a:lvl1pPr>
          </a:lstStyle>
          <a:p>
            <a:pPr>
              <a:defRPr/>
            </a:pPr>
            <a:endParaRPr lang="de-DE"/>
          </a:p>
        </p:txBody>
      </p:sp>
      <p:sp>
        <p:nvSpPr>
          <p:cNvPr id="1029" name="Rectangle 5">
            <a:extLst>
              <a:ext uri="{FF2B5EF4-FFF2-40B4-BE49-F238E27FC236}">
                <a16:creationId xmlns:a16="http://schemas.microsoft.com/office/drawing/2014/main" id="{27408977-5842-6C45-925D-CC3155122233}"/>
              </a:ext>
            </a:extLst>
          </p:cNvPr>
          <p:cNvSpPr>
            <a:spLocks noGrp="1" noChangeArrowheads="1"/>
          </p:cNvSpPr>
          <p:nvPr>
            <p:ph type="ftr" sz="quarter" idx="3"/>
          </p:nvPr>
        </p:nvSpPr>
        <p:spPr bwMode="auto">
          <a:xfrm>
            <a:off x="10344150" y="38985825"/>
            <a:ext cx="9591675" cy="2968625"/>
          </a:xfrm>
          <a:prstGeom prst="rect">
            <a:avLst/>
          </a:prstGeom>
          <a:noFill/>
          <a:ln w="9525">
            <a:noFill/>
            <a:miter lim="800000"/>
            <a:headEnd/>
            <a:tailEnd/>
          </a:ln>
          <a:effectLst/>
        </p:spPr>
        <p:txBody>
          <a:bodyPr vert="horz" wrap="square" lIns="403144" tIns="201569" rIns="403144" bIns="201569" numCol="1" anchor="t" anchorCtr="0" compatLnSpc="1">
            <a:prstTxWarp prst="textNoShape">
              <a:avLst/>
            </a:prstTxWarp>
          </a:bodyPr>
          <a:lstStyle>
            <a:lvl1pPr algn="ctr" eaLnBrk="1" hangingPunct="1">
              <a:defRPr sz="6200">
                <a:latin typeface="Arial" charset="0"/>
              </a:defRPr>
            </a:lvl1pPr>
          </a:lstStyle>
          <a:p>
            <a:pPr>
              <a:defRPr/>
            </a:pPr>
            <a:endParaRPr lang="de-DE"/>
          </a:p>
        </p:txBody>
      </p:sp>
      <p:sp>
        <p:nvSpPr>
          <p:cNvPr id="1030" name="Rectangle 6">
            <a:extLst>
              <a:ext uri="{FF2B5EF4-FFF2-40B4-BE49-F238E27FC236}">
                <a16:creationId xmlns:a16="http://schemas.microsoft.com/office/drawing/2014/main" id="{2A564F86-A6BB-1A47-A2D8-79D4FF92230E}"/>
              </a:ext>
            </a:extLst>
          </p:cNvPr>
          <p:cNvSpPr>
            <a:spLocks noGrp="1" noChangeArrowheads="1"/>
          </p:cNvSpPr>
          <p:nvPr>
            <p:ph type="sldNum" sz="quarter" idx="4"/>
          </p:nvPr>
        </p:nvSpPr>
        <p:spPr bwMode="auto">
          <a:xfrm>
            <a:off x="21697950" y="38985825"/>
            <a:ext cx="7070725" cy="2968625"/>
          </a:xfrm>
          <a:prstGeom prst="rect">
            <a:avLst/>
          </a:prstGeom>
          <a:noFill/>
          <a:ln w="9525">
            <a:noFill/>
            <a:miter lim="800000"/>
            <a:headEnd/>
            <a:tailEnd/>
          </a:ln>
          <a:effectLst/>
        </p:spPr>
        <p:txBody>
          <a:bodyPr vert="horz" wrap="square" lIns="403144" tIns="201569" rIns="403144" bIns="201569" numCol="1" anchor="t" anchorCtr="0" compatLnSpc="1">
            <a:prstTxWarp prst="textNoShape">
              <a:avLst/>
            </a:prstTxWarp>
          </a:bodyPr>
          <a:lstStyle>
            <a:lvl1pPr algn="r" eaLnBrk="1" hangingPunct="1">
              <a:defRPr sz="6200"/>
            </a:lvl1pPr>
          </a:lstStyle>
          <a:p>
            <a:fld id="{3B889790-BB71-6143-93BE-268DB0CA39A0}" type="slidenum">
              <a:rPr lang="de-DE" altLang="en-US"/>
              <a:pPr/>
              <a:t>‹#›</a:t>
            </a:fld>
            <a:endParaRPr lang="de-DE"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022725" rtl="0" eaLnBrk="0" fontAlgn="base" hangingPunct="0">
        <a:spcBef>
          <a:spcPct val="0"/>
        </a:spcBef>
        <a:spcAft>
          <a:spcPct val="0"/>
        </a:spcAft>
        <a:defRPr sz="19200">
          <a:solidFill>
            <a:schemeClr val="tx2"/>
          </a:solidFill>
          <a:latin typeface="+mj-lt"/>
          <a:ea typeface="+mj-ea"/>
          <a:cs typeface="+mj-cs"/>
        </a:defRPr>
      </a:lvl1pPr>
      <a:lvl2pPr algn="ctr" defTabSz="4022725" rtl="0" eaLnBrk="0" fontAlgn="base" hangingPunct="0">
        <a:spcBef>
          <a:spcPct val="0"/>
        </a:spcBef>
        <a:spcAft>
          <a:spcPct val="0"/>
        </a:spcAft>
        <a:defRPr sz="19200">
          <a:solidFill>
            <a:schemeClr val="tx2"/>
          </a:solidFill>
          <a:latin typeface="Arial" charset="0"/>
        </a:defRPr>
      </a:lvl2pPr>
      <a:lvl3pPr algn="ctr" defTabSz="4022725" rtl="0" eaLnBrk="0" fontAlgn="base" hangingPunct="0">
        <a:spcBef>
          <a:spcPct val="0"/>
        </a:spcBef>
        <a:spcAft>
          <a:spcPct val="0"/>
        </a:spcAft>
        <a:defRPr sz="19200">
          <a:solidFill>
            <a:schemeClr val="tx2"/>
          </a:solidFill>
          <a:latin typeface="Arial" charset="0"/>
        </a:defRPr>
      </a:lvl3pPr>
      <a:lvl4pPr algn="ctr" defTabSz="4022725" rtl="0" eaLnBrk="0" fontAlgn="base" hangingPunct="0">
        <a:spcBef>
          <a:spcPct val="0"/>
        </a:spcBef>
        <a:spcAft>
          <a:spcPct val="0"/>
        </a:spcAft>
        <a:defRPr sz="19200">
          <a:solidFill>
            <a:schemeClr val="tx2"/>
          </a:solidFill>
          <a:latin typeface="Arial" charset="0"/>
        </a:defRPr>
      </a:lvl4pPr>
      <a:lvl5pPr algn="ctr" defTabSz="4022725" rtl="0" eaLnBrk="0" fontAlgn="base" hangingPunct="0">
        <a:spcBef>
          <a:spcPct val="0"/>
        </a:spcBef>
        <a:spcAft>
          <a:spcPct val="0"/>
        </a:spcAft>
        <a:defRPr sz="19200">
          <a:solidFill>
            <a:schemeClr val="tx2"/>
          </a:solidFill>
          <a:latin typeface="Arial" charset="0"/>
        </a:defRPr>
      </a:lvl5pPr>
      <a:lvl6pPr marL="457095" algn="ctr" defTabSz="4031324" rtl="0" fontAlgn="base">
        <a:spcBef>
          <a:spcPct val="0"/>
        </a:spcBef>
        <a:spcAft>
          <a:spcPct val="0"/>
        </a:spcAft>
        <a:defRPr sz="19200">
          <a:solidFill>
            <a:schemeClr val="tx2"/>
          </a:solidFill>
          <a:latin typeface="Arial" charset="0"/>
        </a:defRPr>
      </a:lvl6pPr>
      <a:lvl7pPr marL="914194" algn="ctr" defTabSz="4031324" rtl="0" fontAlgn="base">
        <a:spcBef>
          <a:spcPct val="0"/>
        </a:spcBef>
        <a:spcAft>
          <a:spcPct val="0"/>
        </a:spcAft>
        <a:defRPr sz="19200">
          <a:solidFill>
            <a:schemeClr val="tx2"/>
          </a:solidFill>
          <a:latin typeface="Arial" charset="0"/>
        </a:defRPr>
      </a:lvl7pPr>
      <a:lvl8pPr marL="1371285" algn="ctr" defTabSz="4031324" rtl="0" fontAlgn="base">
        <a:spcBef>
          <a:spcPct val="0"/>
        </a:spcBef>
        <a:spcAft>
          <a:spcPct val="0"/>
        </a:spcAft>
        <a:defRPr sz="19200">
          <a:solidFill>
            <a:schemeClr val="tx2"/>
          </a:solidFill>
          <a:latin typeface="Arial" charset="0"/>
        </a:defRPr>
      </a:lvl8pPr>
      <a:lvl9pPr marL="1828380" algn="ctr" defTabSz="4031324" rtl="0" fontAlgn="base">
        <a:spcBef>
          <a:spcPct val="0"/>
        </a:spcBef>
        <a:spcAft>
          <a:spcPct val="0"/>
        </a:spcAft>
        <a:defRPr sz="19200">
          <a:solidFill>
            <a:schemeClr val="tx2"/>
          </a:solidFill>
          <a:latin typeface="Arial" charset="0"/>
        </a:defRPr>
      </a:lvl9pPr>
    </p:titleStyle>
    <p:bodyStyle>
      <a:lvl1pPr marL="1506538" indent="-1506538" algn="l" defTabSz="4022725" rtl="0" eaLnBrk="0" fontAlgn="base" hangingPunct="0">
        <a:spcBef>
          <a:spcPct val="20000"/>
        </a:spcBef>
        <a:spcAft>
          <a:spcPct val="0"/>
        </a:spcAft>
        <a:buChar char="•"/>
        <a:defRPr sz="14100">
          <a:solidFill>
            <a:schemeClr val="tx1"/>
          </a:solidFill>
          <a:latin typeface="+mn-lt"/>
          <a:ea typeface="+mn-ea"/>
          <a:cs typeface="+mn-cs"/>
        </a:defRPr>
      </a:lvl1pPr>
      <a:lvl2pPr marL="3267075" indent="-1252538" algn="l" defTabSz="4022725" rtl="0" eaLnBrk="0" fontAlgn="base" hangingPunct="0">
        <a:spcBef>
          <a:spcPct val="20000"/>
        </a:spcBef>
        <a:spcAft>
          <a:spcPct val="0"/>
        </a:spcAft>
        <a:buChar char="–"/>
        <a:defRPr sz="12400">
          <a:solidFill>
            <a:schemeClr val="tx1"/>
          </a:solidFill>
          <a:latin typeface="+mn-lt"/>
        </a:defRPr>
      </a:lvl2pPr>
      <a:lvl3pPr marL="5032375" indent="-998538" algn="l" defTabSz="4022725" rtl="0" eaLnBrk="0" fontAlgn="base" hangingPunct="0">
        <a:spcBef>
          <a:spcPct val="20000"/>
        </a:spcBef>
        <a:spcAft>
          <a:spcPct val="0"/>
        </a:spcAft>
        <a:buChar char="•"/>
        <a:defRPr sz="10500">
          <a:solidFill>
            <a:schemeClr val="tx1"/>
          </a:solidFill>
          <a:latin typeface="+mn-lt"/>
        </a:defRPr>
      </a:lvl3pPr>
      <a:lvl4pPr marL="7046913" indent="-998538" algn="l" defTabSz="4022725" rtl="0" eaLnBrk="0" fontAlgn="base" hangingPunct="0">
        <a:spcBef>
          <a:spcPct val="20000"/>
        </a:spcBef>
        <a:spcAft>
          <a:spcPct val="0"/>
        </a:spcAft>
        <a:buChar char="–"/>
        <a:defRPr sz="8800">
          <a:solidFill>
            <a:schemeClr val="tx1"/>
          </a:solidFill>
          <a:latin typeface="+mn-lt"/>
        </a:defRPr>
      </a:lvl4pPr>
      <a:lvl5pPr marL="9061450" indent="-998538" algn="l" defTabSz="4022725" rtl="0" eaLnBrk="0" fontAlgn="base" hangingPunct="0">
        <a:spcBef>
          <a:spcPct val="20000"/>
        </a:spcBef>
        <a:spcAft>
          <a:spcPct val="0"/>
        </a:spcAft>
        <a:buChar char="»"/>
        <a:defRPr sz="8800">
          <a:solidFill>
            <a:schemeClr val="tx1"/>
          </a:solidFill>
          <a:latin typeface="+mn-lt"/>
        </a:defRPr>
      </a:lvl5pPr>
      <a:lvl6pPr marL="9527581" indent="-1007830" algn="l" defTabSz="4031324" rtl="0" fontAlgn="base">
        <a:spcBef>
          <a:spcPct val="20000"/>
        </a:spcBef>
        <a:spcAft>
          <a:spcPct val="0"/>
        </a:spcAft>
        <a:buChar char="»"/>
        <a:defRPr sz="8800">
          <a:solidFill>
            <a:schemeClr val="tx1"/>
          </a:solidFill>
          <a:latin typeface="+mn-lt"/>
        </a:defRPr>
      </a:lvl6pPr>
      <a:lvl7pPr marL="9984677" indent="-1007830" algn="l" defTabSz="4031324" rtl="0" fontAlgn="base">
        <a:spcBef>
          <a:spcPct val="20000"/>
        </a:spcBef>
        <a:spcAft>
          <a:spcPct val="0"/>
        </a:spcAft>
        <a:buChar char="»"/>
        <a:defRPr sz="8800">
          <a:solidFill>
            <a:schemeClr val="tx1"/>
          </a:solidFill>
          <a:latin typeface="+mn-lt"/>
        </a:defRPr>
      </a:lvl7pPr>
      <a:lvl8pPr marL="10441768" indent="-1007830" algn="l" defTabSz="4031324" rtl="0" fontAlgn="base">
        <a:spcBef>
          <a:spcPct val="20000"/>
        </a:spcBef>
        <a:spcAft>
          <a:spcPct val="0"/>
        </a:spcAft>
        <a:buChar char="»"/>
        <a:defRPr sz="8800">
          <a:solidFill>
            <a:schemeClr val="tx1"/>
          </a:solidFill>
          <a:latin typeface="+mn-lt"/>
        </a:defRPr>
      </a:lvl8pPr>
      <a:lvl9pPr marL="10898865" indent="-1007830" algn="l" defTabSz="4031324" rtl="0" fontAlgn="base">
        <a:spcBef>
          <a:spcPct val="20000"/>
        </a:spcBef>
        <a:spcAft>
          <a:spcPct val="0"/>
        </a:spcAft>
        <a:buChar char="»"/>
        <a:defRPr sz="8800">
          <a:solidFill>
            <a:schemeClr val="tx1"/>
          </a:solidFill>
          <a:latin typeface="+mn-lt"/>
        </a:defRPr>
      </a:lvl9pPr>
    </p:bodyStyle>
    <p:otherStyle>
      <a:defPPr>
        <a:defRPr lang="de-DE"/>
      </a:defPPr>
      <a:lvl1pPr marL="0" algn="l" defTabSz="914194" rtl="0" eaLnBrk="1" latinLnBrk="0" hangingPunct="1">
        <a:defRPr sz="2000" kern="1200">
          <a:solidFill>
            <a:schemeClr val="tx1"/>
          </a:solidFill>
          <a:latin typeface="+mn-lt"/>
          <a:ea typeface="+mn-ea"/>
          <a:cs typeface="+mn-cs"/>
        </a:defRPr>
      </a:lvl1pPr>
      <a:lvl2pPr marL="457095" algn="l" defTabSz="914194" rtl="0" eaLnBrk="1" latinLnBrk="0" hangingPunct="1">
        <a:defRPr sz="2000" kern="1200">
          <a:solidFill>
            <a:schemeClr val="tx1"/>
          </a:solidFill>
          <a:latin typeface="+mn-lt"/>
          <a:ea typeface="+mn-ea"/>
          <a:cs typeface="+mn-cs"/>
        </a:defRPr>
      </a:lvl2pPr>
      <a:lvl3pPr marL="914194" algn="l" defTabSz="914194" rtl="0" eaLnBrk="1" latinLnBrk="0" hangingPunct="1">
        <a:defRPr sz="2000" kern="1200">
          <a:solidFill>
            <a:schemeClr val="tx1"/>
          </a:solidFill>
          <a:latin typeface="+mn-lt"/>
          <a:ea typeface="+mn-ea"/>
          <a:cs typeface="+mn-cs"/>
        </a:defRPr>
      </a:lvl3pPr>
      <a:lvl4pPr marL="1371285" algn="l" defTabSz="914194" rtl="0" eaLnBrk="1" latinLnBrk="0" hangingPunct="1">
        <a:defRPr sz="2000" kern="1200">
          <a:solidFill>
            <a:schemeClr val="tx1"/>
          </a:solidFill>
          <a:latin typeface="+mn-lt"/>
          <a:ea typeface="+mn-ea"/>
          <a:cs typeface="+mn-cs"/>
        </a:defRPr>
      </a:lvl4pPr>
      <a:lvl5pPr marL="1828380" algn="l" defTabSz="914194" rtl="0" eaLnBrk="1" latinLnBrk="0" hangingPunct="1">
        <a:defRPr sz="2000" kern="1200">
          <a:solidFill>
            <a:schemeClr val="tx1"/>
          </a:solidFill>
          <a:latin typeface="+mn-lt"/>
          <a:ea typeface="+mn-ea"/>
          <a:cs typeface="+mn-cs"/>
        </a:defRPr>
      </a:lvl5pPr>
      <a:lvl6pPr marL="2285477" algn="l" defTabSz="914194" rtl="0" eaLnBrk="1" latinLnBrk="0" hangingPunct="1">
        <a:defRPr sz="2000" kern="1200">
          <a:solidFill>
            <a:schemeClr val="tx1"/>
          </a:solidFill>
          <a:latin typeface="+mn-lt"/>
          <a:ea typeface="+mn-ea"/>
          <a:cs typeface="+mn-cs"/>
        </a:defRPr>
      </a:lvl6pPr>
      <a:lvl7pPr marL="2742571" algn="l" defTabSz="914194" rtl="0" eaLnBrk="1" latinLnBrk="0" hangingPunct="1">
        <a:defRPr sz="2000" kern="1200">
          <a:solidFill>
            <a:schemeClr val="tx1"/>
          </a:solidFill>
          <a:latin typeface="+mn-lt"/>
          <a:ea typeface="+mn-ea"/>
          <a:cs typeface="+mn-cs"/>
        </a:defRPr>
      </a:lvl7pPr>
      <a:lvl8pPr marL="3199668" algn="l" defTabSz="914194" rtl="0" eaLnBrk="1" latinLnBrk="0" hangingPunct="1">
        <a:defRPr sz="2000" kern="1200">
          <a:solidFill>
            <a:schemeClr val="tx1"/>
          </a:solidFill>
          <a:latin typeface="+mn-lt"/>
          <a:ea typeface="+mn-ea"/>
          <a:cs typeface="+mn-cs"/>
        </a:defRPr>
      </a:lvl8pPr>
      <a:lvl9pPr marL="3656761" algn="l" defTabSz="914194"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comments" Target="../comments/comment1.xml"/><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extfeld 7">
            <a:extLst>
              <a:ext uri="{FF2B5EF4-FFF2-40B4-BE49-F238E27FC236}">
                <a16:creationId xmlns:a16="http://schemas.microsoft.com/office/drawing/2014/main" id="{290F1BF2-6C95-1E45-A84A-5B7246970A50}"/>
              </a:ext>
            </a:extLst>
          </p:cNvPr>
          <p:cNvSpPr txBox="1">
            <a:spLocks noChangeArrowheads="1"/>
          </p:cNvSpPr>
          <p:nvPr/>
        </p:nvSpPr>
        <p:spPr bwMode="auto">
          <a:xfrm>
            <a:off x="1812925" y="6051550"/>
            <a:ext cx="26979563" cy="406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6" tIns="45709" rIns="91416" bIns="45709">
            <a:spAutoFit/>
          </a:bodyPr>
          <a:lstStyle>
            <a:lvl1pPr>
              <a:spcBef>
                <a:spcPct val="20000"/>
              </a:spcBef>
              <a:buChar char="•"/>
              <a:defRPr sz="14100">
                <a:solidFill>
                  <a:schemeClr val="tx1"/>
                </a:solidFill>
                <a:latin typeface="Arial" panose="020B0604020202020204" pitchFamily="34" charset="0"/>
              </a:defRPr>
            </a:lvl1pPr>
            <a:lvl2pPr marL="742950" indent="-285750">
              <a:spcBef>
                <a:spcPct val="20000"/>
              </a:spcBef>
              <a:buChar char="–"/>
              <a:defRPr sz="12400">
                <a:solidFill>
                  <a:schemeClr val="tx1"/>
                </a:solidFill>
                <a:latin typeface="Arial" panose="020B0604020202020204" pitchFamily="34" charset="0"/>
              </a:defRPr>
            </a:lvl2pPr>
            <a:lvl3pPr marL="1143000" indent="-228600">
              <a:spcBef>
                <a:spcPct val="20000"/>
              </a:spcBef>
              <a:buChar char="•"/>
              <a:defRPr sz="10500">
                <a:solidFill>
                  <a:schemeClr val="tx1"/>
                </a:solidFill>
                <a:latin typeface="Arial" panose="020B0604020202020204" pitchFamily="34" charset="0"/>
              </a:defRPr>
            </a:lvl3pPr>
            <a:lvl4pPr marL="1600200" indent="-228600">
              <a:spcBef>
                <a:spcPct val="20000"/>
              </a:spcBef>
              <a:buChar char="–"/>
              <a:defRPr sz="8800">
                <a:solidFill>
                  <a:schemeClr val="tx1"/>
                </a:solidFill>
                <a:latin typeface="Arial" panose="020B0604020202020204" pitchFamily="34" charset="0"/>
              </a:defRPr>
            </a:lvl4pPr>
            <a:lvl5pPr marL="2057400" indent="-228600">
              <a:spcBef>
                <a:spcPct val="20000"/>
              </a:spcBef>
              <a:buChar char="»"/>
              <a:defRPr sz="88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88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88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88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8800">
                <a:solidFill>
                  <a:schemeClr val="tx1"/>
                </a:solidFill>
                <a:latin typeface="Arial" panose="020B0604020202020204" pitchFamily="34" charset="0"/>
              </a:defRPr>
            </a:lvl9pPr>
          </a:lstStyle>
          <a:p>
            <a:pPr algn="ctr" eaLnBrk="1" hangingPunct="1">
              <a:spcBef>
                <a:spcPct val="0"/>
              </a:spcBef>
              <a:buFontTx/>
              <a:buNone/>
            </a:pPr>
            <a:r>
              <a:rPr lang="de-DE" altLang="de-DE" sz="11500" b="1">
                <a:solidFill>
                  <a:srgbClr val="0070C0"/>
                </a:solidFill>
              </a:rPr>
              <a:t>Projekt Titel</a:t>
            </a:r>
          </a:p>
          <a:p>
            <a:pPr algn="ctr" eaLnBrk="1" hangingPunct="1">
              <a:spcBef>
                <a:spcPct val="0"/>
              </a:spcBef>
              <a:buFontTx/>
              <a:buNone/>
            </a:pPr>
            <a:r>
              <a:rPr lang="de-DE" altLang="de-DE" sz="6000"/>
              <a:t>Erika Musterfrau, Max Mustermann, Erika Musterfrau, Max Mustermann</a:t>
            </a:r>
          </a:p>
          <a:p>
            <a:pPr eaLnBrk="1" hangingPunct="1">
              <a:spcBef>
                <a:spcPct val="0"/>
              </a:spcBef>
              <a:buFontTx/>
              <a:buNone/>
            </a:pPr>
            <a:endParaRPr lang="de-DE" altLang="de-DE" sz="8300"/>
          </a:p>
        </p:txBody>
      </p:sp>
      <p:sp>
        <p:nvSpPr>
          <p:cNvPr id="13314" name="Textfeld 18">
            <a:extLst>
              <a:ext uri="{FF2B5EF4-FFF2-40B4-BE49-F238E27FC236}">
                <a16:creationId xmlns:a16="http://schemas.microsoft.com/office/drawing/2014/main" id="{2BABADD7-4612-C94E-8720-01AC1AF56354}"/>
              </a:ext>
            </a:extLst>
          </p:cNvPr>
          <p:cNvSpPr txBox="1">
            <a:spLocks noChangeArrowheads="1"/>
          </p:cNvSpPr>
          <p:nvPr/>
        </p:nvSpPr>
        <p:spPr bwMode="auto">
          <a:xfrm>
            <a:off x="1809750" y="9810750"/>
            <a:ext cx="26985913" cy="590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6" tIns="45709" rIns="91416" bIns="45709"/>
          <a:lstStyle>
            <a:lvl1pPr>
              <a:spcBef>
                <a:spcPct val="20000"/>
              </a:spcBef>
              <a:buChar char="•"/>
              <a:defRPr sz="14100">
                <a:solidFill>
                  <a:schemeClr val="tx1"/>
                </a:solidFill>
                <a:latin typeface="Arial" panose="020B0604020202020204" pitchFamily="34" charset="0"/>
              </a:defRPr>
            </a:lvl1pPr>
            <a:lvl2pPr marL="742950" indent="-285750">
              <a:spcBef>
                <a:spcPct val="20000"/>
              </a:spcBef>
              <a:buChar char="–"/>
              <a:defRPr sz="12400">
                <a:solidFill>
                  <a:schemeClr val="tx1"/>
                </a:solidFill>
                <a:latin typeface="Arial" panose="020B0604020202020204" pitchFamily="34" charset="0"/>
              </a:defRPr>
            </a:lvl2pPr>
            <a:lvl3pPr marL="1143000" indent="-228600">
              <a:spcBef>
                <a:spcPct val="20000"/>
              </a:spcBef>
              <a:buChar char="•"/>
              <a:defRPr sz="10500">
                <a:solidFill>
                  <a:schemeClr val="tx1"/>
                </a:solidFill>
                <a:latin typeface="Arial" panose="020B0604020202020204" pitchFamily="34" charset="0"/>
              </a:defRPr>
            </a:lvl3pPr>
            <a:lvl4pPr marL="1600200" indent="-228600">
              <a:spcBef>
                <a:spcPct val="20000"/>
              </a:spcBef>
              <a:buChar char="–"/>
              <a:defRPr sz="8800">
                <a:solidFill>
                  <a:schemeClr val="tx1"/>
                </a:solidFill>
                <a:latin typeface="Arial" panose="020B0604020202020204" pitchFamily="34" charset="0"/>
              </a:defRPr>
            </a:lvl4pPr>
            <a:lvl5pPr marL="2057400" indent="-228600">
              <a:spcBef>
                <a:spcPct val="20000"/>
              </a:spcBef>
              <a:buChar char="»"/>
              <a:defRPr sz="88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88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88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88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8800">
                <a:solidFill>
                  <a:schemeClr val="tx1"/>
                </a:solidFill>
                <a:latin typeface="Arial" panose="020B0604020202020204" pitchFamily="34" charset="0"/>
              </a:defRPr>
            </a:lvl9pPr>
          </a:lstStyle>
          <a:p>
            <a:pPr algn="just" eaLnBrk="1" hangingPunct="1">
              <a:lnSpc>
                <a:spcPts val="7013"/>
              </a:lnSpc>
              <a:spcBef>
                <a:spcPct val="0"/>
              </a:spcBef>
              <a:buFontTx/>
              <a:buNone/>
            </a:pPr>
            <a:r>
              <a:rPr lang="de-DE" altLang="de-DE" sz="6200">
                <a:solidFill>
                  <a:srgbClr val="0070C0"/>
                </a:solidFill>
              </a:rPr>
              <a:t>Lorem ipsum dolor sit amet, consetetur sadipscing elitr, sed diam nonumy eirmod tempor invidunt ut labore et dolore magna aliquyam erat, sed diam voluptua. At vero eos et accusam et justo duo dolores et ea rebum. Lorem ipsum dolor sit amet, consetetur sadipscing elitr, sed diam nonumy eirmod tempor invidunt ut labore et dolore magna aliquyam erat, sed diam voluptua. At vero eos et accusam et justo duo dolores et ea rebum. </a:t>
            </a:r>
          </a:p>
          <a:p>
            <a:pPr algn="just" eaLnBrk="1" hangingPunct="1">
              <a:lnSpc>
                <a:spcPts val="7013"/>
              </a:lnSpc>
              <a:spcBef>
                <a:spcPct val="0"/>
              </a:spcBef>
              <a:buFontTx/>
              <a:buNone/>
            </a:pPr>
            <a:endParaRPr lang="de-DE" altLang="de-DE" sz="6200">
              <a:solidFill>
                <a:srgbClr val="0070C0"/>
              </a:solidFill>
            </a:endParaRPr>
          </a:p>
        </p:txBody>
      </p:sp>
      <p:sp>
        <p:nvSpPr>
          <p:cNvPr id="13315" name="Textfeld 7">
            <a:extLst>
              <a:ext uri="{FF2B5EF4-FFF2-40B4-BE49-F238E27FC236}">
                <a16:creationId xmlns:a16="http://schemas.microsoft.com/office/drawing/2014/main" id="{00DFF1DB-DFBA-744F-A5A6-5629A7D03DDC}"/>
              </a:ext>
            </a:extLst>
          </p:cNvPr>
          <p:cNvSpPr txBox="1">
            <a:spLocks noChangeArrowheads="1"/>
          </p:cNvSpPr>
          <p:nvPr/>
        </p:nvSpPr>
        <p:spPr bwMode="auto">
          <a:xfrm>
            <a:off x="1185863" y="1117600"/>
            <a:ext cx="17840325" cy="1016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16" tIns="45709" rIns="91416" bIns="45709">
            <a:spAutoFit/>
          </a:bodyPr>
          <a:lstStyle>
            <a:lvl1pPr>
              <a:spcBef>
                <a:spcPct val="20000"/>
              </a:spcBef>
              <a:buChar char="•"/>
              <a:defRPr sz="14100">
                <a:solidFill>
                  <a:schemeClr val="tx1"/>
                </a:solidFill>
                <a:latin typeface="Arial" panose="020B0604020202020204" pitchFamily="34" charset="0"/>
              </a:defRPr>
            </a:lvl1pPr>
            <a:lvl2pPr marL="742950" indent="-285750">
              <a:spcBef>
                <a:spcPct val="20000"/>
              </a:spcBef>
              <a:buChar char="–"/>
              <a:defRPr sz="12400">
                <a:solidFill>
                  <a:schemeClr val="tx1"/>
                </a:solidFill>
                <a:latin typeface="Arial" panose="020B0604020202020204" pitchFamily="34" charset="0"/>
              </a:defRPr>
            </a:lvl2pPr>
            <a:lvl3pPr marL="1143000" indent="-228600">
              <a:spcBef>
                <a:spcPct val="20000"/>
              </a:spcBef>
              <a:buChar char="•"/>
              <a:defRPr sz="10500">
                <a:solidFill>
                  <a:schemeClr val="tx1"/>
                </a:solidFill>
                <a:latin typeface="Arial" panose="020B0604020202020204" pitchFamily="34" charset="0"/>
              </a:defRPr>
            </a:lvl3pPr>
            <a:lvl4pPr marL="1600200" indent="-228600">
              <a:spcBef>
                <a:spcPct val="20000"/>
              </a:spcBef>
              <a:buChar char="–"/>
              <a:defRPr sz="8800">
                <a:solidFill>
                  <a:schemeClr val="tx1"/>
                </a:solidFill>
                <a:latin typeface="Arial" panose="020B0604020202020204" pitchFamily="34" charset="0"/>
              </a:defRPr>
            </a:lvl4pPr>
            <a:lvl5pPr marL="2057400" indent="-228600">
              <a:spcBef>
                <a:spcPct val="20000"/>
              </a:spcBef>
              <a:buChar char="»"/>
              <a:defRPr sz="88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88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88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88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8800">
                <a:solidFill>
                  <a:schemeClr val="tx1"/>
                </a:solidFill>
                <a:latin typeface="Arial" panose="020B0604020202020204" pitchFamily="34" charset="0"/>
              </a:defRPr>
            </a:lvl9pPr>
          </a:lstStyle>
          <a:p>
            <a:pPr eaLnBrk="1" hangingPunct="1">
              <a:spcBef>
                <a:spcPct val="0"/>
              </a:spcBef>
              <a:buFontTx/>
              <a:buNone/>
            </a:pPr>
            <a:r>
              <a:rPr lang="en-US" altLang="de-DE" sz="6000" b="1">
                <a:solidFill>
                  <a:srgbClr val="0070C0"/>
                </a:solidFill>
              </a:rPr>
              <a:t>Mobile and Embedded Software Development</a:t>
            </a:r>
            <a:endParaRPr lang="en-US" altLang="de-DE" sz="6000">
              <a:solidFill>
                <a:srgbClr val="0070C0"/>
              </a:solidFill>
            </a:endParaRPr>
          </a:p>
        </p:txBody>
      </p:sp>
      <p:pic>
        <p:nvPicPr>
          <p:cNvPr id="13316" name="Picture 13" descr="C:\Data\FH\Misc\TemplatesLogo\Logo_Hochschule Aalen_transp_Farbstufen_02.png">
            <a:extLst>
              <a:ext uri="{FF2B5EF4-FFF2-40B4-BE49-F238E27FC236}">
                <a16:creationId xmlns:a16="http://schemas.microsoft.com/office/drawing/2014/main" id="{22FEA27A-B796-A24D-B924-BE27D5A077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11875" y="882650"/>
            <a:ext cx="10761663" cy="1347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17" name="Grafik 1">
            <a:extLst>
              <a:ext uri="{FF2B5EF4-FFF2-40B4-BE49-F238E27FC236}">
                <a16:creationId xmlns:a16="http://schemas.microsoft.com/office/drawing/2014/main" id="{1759153A-AE4C-F54A-B68C-5388789D742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5725" y="3186113"/>
            <a:ext cx="30365700" cy="211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8" name="Rectangle 2">
            <a:extLst>
              <a:ext uri="{FF2B5EF4-FFF2-40B4-BE49-F238E27FC236}">
                <a16:creationId xmlns:a16="http://schemas.microsoft.com/office/drawing/2014/main" id="{4179CC5B-6668-CF44-B72B-1C2A055A076D}"/>
              </a:ext>
            </a:extLst>
          </p:cNvPr>
          <p:cNvSpPr>
            <a:spLocks noChangeArrowheads="1"/>
          </p:cNvSpPr>
          <p:nvPr/>
        </p:nvSpPr>
        <p:spPr bwMode="auto">
          <a:xfrm>
            <a:off x="10096500" y="16651288"/>
            <a:ext cx="10412413" cy="24842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eaLnBrk="1" hangingPunct="1">
              <a:lnSpc>
                <a:spcPts val="7013"/>
              </a:lnSpc>
            </a:pPr>
            <a:r>
              <a:rPr lang="de-DE" altLang="de-DE" sz="3400"/>
              <a:t>consetetur sadipscing elitr, sed diam nonumy eirmod tempor invidunt ut labore et dolore magna aliquyam erat, sed diam voluptua. At vero eos et accusam et justo duo dolores et ea rebum. Stetconsetetur sadipscing elitr, sed diam nonumy eirmod tempor invidunt ut labore et dolore magna aliquyam erat, sed diam voluptua. consetetur sadipscing elitr, sed diam nonumy eirmod tempor invidunt ut labore et dolore magna aliquyam erat, sed diam voluptua. At vero eos et accusam et justo duo dolores et ea rebum. Stetconsetetur sadipscing elitr, sed diam nonumy eirmod tempor invidunt ut labore et dolore magna aliquyam erat, sed diam voluptua. </a:t>
            </a:r>
          </a:p>
          <a:p>
            <a:pPr algn="just" eaLnBrk="1" hangingPunct="1">
              <a:lnSpc>
                <a:spcPts val="7013"/>
              </a:lnSpc>
            </a:pPr>
            <a:r>
              <a:rPr lang="de-DE" altLang="de-DE" sz="3400"/>
              <a:t>consetetur sadipscing elitr, sed diam nonumy eirmod tempor invidunt ut labore et dolore magna aliquyam erat, sed diam voluptua. At vero eos et accusam et justo duo dolores et ea rebum. Stetconsetetur sadipscing elitr, sed diam nonumy eirmod tempor invidunt ut labore et dolore magna aliquyam erat, sed diam voluptua. </a:t>
            </a:r>
          </a:p>
          <a:p>
            <a:pPr algn="just" eaLnBrk="1" hangingPunct="1">
              <a:lnSpc>
                <a:spcPts val="7013"/>
              </a:lnSpc>
            </a:pPr>
            <a:r>
              <a:rPr lang="de-DE" altLang="de-DE" sz="3400"/>
              <a:t>consetetur sadipscing elitr, sed diam nonumy eirmod tempor invidunt ut labore et dolore magna aliquyam erat, sed diam voluptua. At vero eos et accusam et justo duo dolores et ea rebum. Stetconsetetur sadipscing elitr, sed diam nonumy eirmod tempor invidunt ut labore et dolore magna aliquyam erat, sed diam voluptua. </a:t>
            </a:r>
          </a:p>
        </p:txBody>
      </p:sp>
      <p:sp>
        <p:nvSpPr>
          <p:cNvPr id="13319" name="TextBox 25">
            <a:extLst>
              <a:ext uri="{FF2B5EF4-FFF2-40B4-BE49-F238E27FC236}">
                <a16:creationId xmlns:a16="http://schemas.microsoft.com/office/drawing/2014/main" id="{8FD85051-5382-E840-BEE2-461DBC048BB2}"/>
              </a:ext>
            </a:extLst>
          </p:cNvPr>
          <p:cNvSpPr txBox="1">
            <a:spLocks noChangeArrowheads="1"/>
          </p:cNvSpPr>
          <p:nvPr/>
        </p:nvSpPr>
        <p:spPr bwMode="auto">
          <a:xfrm>
            <a:off x="21693188" y="39479538"/>
            <a:ext cx="7704137"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a:t>Tablet sicht</a:t>
            </a:r>
          </a:p>
        </p:txBody>
      </p:sp>
      <p:pic>
        <p:nvPicPr>
          <p:cNvPr id="13320" name="Grafik 2">
            <a:extLst>
              <a:ext uri="{FF2B5EF4-FFF2-40B4-BE49-F238E27FC236}">
                <a16:creationId xmlns:a16="http://schemas.microsoft.com/office/drawing/2014/main" id="{11B63727-5E91-3244-8DA0-57DEF7E23DBF}"/>
              </a:ext>
            </a:extLst>
          </p:cNvPr>
          <p:cNvPicPr>
            <a:picLocks noChangeAspect="1"/>
          </p:cNvPicPr>
          <p:nvPr/>
        </p:nvPicPr>
        <p:blipFill>
          <a:blip r:embed="rId4">
            <a:extLst>
              <a:ext uri="{28A0092B-C50C-407E-A947-70E740481C1C}">
                <a14:useLocalDpi xmlns:a14="http://schemas.microsoft.com/office/drawing/2010/main" val="0"/>
              </a:ext>
            </a:extLst>
          </a:blip>
          <a:srcRect t="8705" b="4924"/>
          <a:stretch>
            <a:fillRect/>
          </a:stretch>
        </p:blipFill>
        <p:spPr bwMode="auto">
          <a:xfrm>
            <a:off x="21599525" y="34659888"/>
            <a:ext cx="7666038" cy="4646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1" name="TextBox 25">
            <a:extLst>
              <a:ext uri="{FF2B5EF4-FFF2-40B4-BE49-F238E27FC236}">
                <a16:creationId xmlns:a16="http://schemas.microsoft.com/office/drawing/2014/main" id="{5702FAF9-821F-3F45-95EA-A7E33ACB7BF0}"/>
              </a:ext>
            </a:extLst>
          </p:cNvPr>
          <p:cNvSpPr txBox="1">
            <a:spLocks noChangeArrowheads="1"/>
          </p:cNvSpPr>
          <p:nvPr/>
        </p:nvSpPr>
        <p:spPr bwMode="auto">
          <a:xfrm>
            <a:off x="21537613" y="21972588"/>
            <a:ext cx="7704137"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a:t>Tablet sicht</a:t>
            </a:r>
          </a:p>
        </p:txBody>
      </p:sp>
      <p:pic>
        <p:nvPicPr>
          <p:cNvPr id="13322" name="Grafik 2">
            <a:extLst>
              <a:ext uri="{FF2B5EF4-FFF2-40B4-BE49-F238E27FC236}">
                <a16:creationId xmlns:a16="http://schemas.microsoft.com/office/drawing/2014/main" id="{E9A998CA-B089-2945-9EF1-B693156A332E}"/>
              </a:ext>
            </a:extLst>
          </p:cNvPr>
          <p:cNvPicPr>
            <a:picLocks noChangeAspect="1"/>
          </p:cNvPicPr>
          <p:nvPr/>
        </p:nvPicPr>
        <p:blipFill>
          <a:blip r:embed="rId4">
            <a:extLst>
              <a:ext uri="{28A0092B-C50C-407E-A947-70E740481C1C}">
                <a14:useLocalDpi xmlns:a14="http://schemas.microsoft.com/office/drawing/2010/main" val="0"/>
              </a:ext>
            </a:extLst>
          </a:blip>
          <a:srcRect t="8705" b="4924"/>
          <a:stretch>
            <a:fillRect/>
          </a:stretch>
        </p:blipFill>
        <p:spPr bwMode="auto">
          <a:xfrm>
            <a:off x="21443950" y="17152938"/>
            <a:ext cx="7666038" cy="464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3" name="TextBox 25">
            <a:extLst>
              <a:ext uri="{FF2B5EF4-FFF2-40B4-BE49-F238E27FC236}">
                <a16:creationId xmlns:a16="http://schemas.microsoft.com/office/drawing/2014/main" id="{8E9120A7-0D13-214D-9343-9AB4CDCC52BE}"/>
              </a:ext>
            </a:extLst>
          </p:cNvPr>
          <p:cNvSpPr txBox="1">
            <a:spLocks noChangeArrowheads="1"/>
          </p:cNvSpPr>
          <p:nvPr/>
        </p:nvSpPr>
        <p:spPr bwMode="auto">
          <a:xfrm>
            <a:off x="1273175" y="21971000"/>
            <a:ext cx="770413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a:t>Tablet sicht</a:t>
            </a:r>
          </a:p>
        </p:txBody>
      </p:sp>
      <p:pic>
        <p:nvPicPr>
          <p:cNvPr id="13324" name="Grafik 2">
            <a:extLst>
              <a:ext uri="{FF2B5EF4-FFF2-40B4-BE49-F238E27FC236}">
                <a16:creationId xmlns:a16="http://schemas.microsoft.com/office/drawing/2014/main" id="{DACDCCF5-50C7-0344-871D-750EF92333B2}"/>
              </a:ext>
            </a:extLst>
          </p:cNvPr>
          <p:cNvPicPr>
            <a:picLocks noChangeAspect="1"/>
          </p:cNvPicPr>
          <p:nvPr/>
        </p:nvPicPr>
        <p:blipFill>
          <a:blip r:embed="rId4">
            <a:extLst>
              <a:ext uri="{28A0092B-C50C-407E-A947-70E740481C1C}">
                <a14:useLocalDpi xmlns:a14="http://schemas.microsoft.com/office/drawing/2010/main" val="0"/>
              </a:ext>
            </a:extLst>
          </a:blip>
          <a:srcRect t="8705" b="4924"/>
          <a:stretch>
            <a:fillRect/>
          </a:stretch>
        </p:blipFill>
        <p:spPr bwMode="auto">
          <a:xfrm>
            <a:off x="1179513" y="17151350"/>
            <a:ext cx="7666037" cy="4646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5" name="TextBox 25">
            <a:extLst>
              <a:ext uri="{FF2B5EF4-FFF2-40B4-BE49-F238E27FC236}">
                <a16:creationId xmlns:a16="http://schemas.microsoft.com/office/drawing/2014/main" id="{8F675238-A8BB-5F4C-AE2F-80FC6DA4CF41}"/>
              </a:ext>
            </a:extLst>
          </p:cNvPr>
          <p:cNvSpPr txBox="1">
            <a:spLocks noChangeArrowheads="1"/>
          </p:cNvSpPr>
          <p:nvPr/>
        </p:nvSpPr>
        <p:spPr bwMode="auto">
          <a:xfrm>
            <a:off x="21537613" y="33077150"/>
            <a:ext cx="7704137"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a:t>Tablet sicht</a:t>
            </a:r>
          </a:p>
        </p:txBody>
      </p:sp>
      <p:pic>
        <p:nvPicPr>
          <p:cNvPr id="13326" name="Grafik 2">
            <a:extLst>
              <a:ext uri="{FF2B5EF4-FFF2-40B4-BE49-F238E27FC236}">
                <a16:creationId xmlns:a16="http://schemas.microsoft.com/office/drawing/2014/main" id="{850113BD-493B-7942-8057-87B675D087CD}"/>
              </a:ext>
            </a:extLst>
          </p:cNvPr>
          <p:cNvPicPr>
            <a:picLocks noChangeAspect="1"/>
          </p:cNvPicPr>
          <p:nvPr/>
        </p:nvPicPr>
        <p:blipFill>
          <a:blip r:embed="rId4">
            <a:extLst>
              <a:ext uri="{28A0092B-C50C-407E-A947-70E740481C1C}">
                <a14:useLocalDpi xmlns:a14="http://schemas.microsoft.com/office/drawing/2010/main" val="0"/>
              </a:ext>
            </a:extLst>
          </a:blip>
          <a:srcRect t="8705" b="4924"/>
          <a:stretch>
            <a:fillRect/>
          </a:stretch>
        </p:blipFill>
        <p:spPr bwMode="auto">
          <a:xfrm>
            <a:off x="21443950" y="28257500"/>
            <a:ext cx="7666038" cy="4646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7" name="TextBox 25">
            <a:extLst>
              <a:ext uri="{FF2B5EF4-FFF2-40B4-BE49-F238E27FC236}">
                <a16:creationId xmlns:a16="http://schemas.microsoft.com/office/drawing/2014/main" id="{A208240A-501D-6945-8C4B-969D36A3C6CD}"/>
              </a:ext>
            </a:extLst>
          </p:cNvPr>
          <p:cNvSpPr txBox="1">
            <a:spLocks noChangeArrowheads="1"/>
          </p:cNvSpPr>
          <p:nvPr/>
        </p:nvSpPr>
        <p:spPr bwMode="auto">
          <a:xfrm>
            <a:off x="1065213" y="39652575"/>
            <a:ext cx="7704137"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a:t>Tablet sicht</a:t>
            </a:r>
          </a:p>
        </p:txBody>
      </p:sp>
      <p:pic>
        <p:nvPicPr>
          <p:cNvPr id="13328" name="Grafik 2">
            <a:extLst>
              <a:ext uri="{FF2B5EF4-FFF2-40B4-BE49-F238E27FC236}">
                <a16:creationId xmlns:a16="http://schemas.microsoft.com/office/drawing/2014/main" id="{07104DAC-6279-314C-A85C-63ACF44E510E}"/>
              </a:ext>
            </a:extLst>
          </p:cNvPr>
          <p:cNvPicPr>
            <a:picLocks noChangeAspect="1"/>
          </p:cNvPicPr>
          <p:nvPr/>
        </p:nvPicPr>
        <p:blipFill>
          <a:blip r:embed="rId4">
            <a:extLst>
              <a:ext uri="{28A0092B-C50C-407E-A947-70E740481C1C}">
                <a14:useLocalDpi xmlns:a14="http://schemas.microsoft.com/office/drawing/2010/main" val="0"/>
              </a:ext>
            </a:extLst>
          </a:blip>
          <a:srcRect t="8705" b="4924"/>
          <a:stretch>
            <a:fillRect/>
          </a:stretch>
        </p:blipFill>
        <p:spPr bwMode="auto">
          <a:xfrm>
            <a:off x="971550" y="34832925"/>
            <a:ext cx="7666038" cy="4646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9" name="Rectangle 2">
            <a:extLst>
              <a:ext uri="{FF2B5EF4-FFF2-40B4-BE49-F238E27FC236}">
                <a16:creationId xmlns:a16="http://schemas.microsoft.com/office/drawing/2014/main" id="{73F79B66-1234-5746-8A50-240A9DB3B724}"/>
              </a:ext>
            </a:extLst>
          </p:cNvPr>
          <p:cNvSpPr>
            <a:spLocks noChangeArrowheads="1"/>
          </p:cNvSpPr>
          <p:nvPr/>
        </p:nvSpPr>
        <p:spPr bwMode="auto">
          <a:xfrm>
            <a:off x="1273175" y="23052088"/>
            <a:ext cx="7704138" cy="861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eaLnBrk="1" hangingPunct="1">
              <a:lnSpc>
                <a:spcPts val="7013"/>
              </a:lnSpc>
            </a:pPr>
            <a:r>
              <a:rPr lang="de-DE" altLang="de-DE" sz="3400"/>
              <a:t>consetetur sadipscing elitr, sed diam nonumy eirmod tempor invidunt ut labore et dolore magna aliquyam erat, sed diam voluptua. At vero eos et accusam et justo duo dolores et ea rebum. Stetconsetetur sadipscing elitr, sed diam nonumy eirmod tempor invidunt ut labore et dolore magna </a:t>
            </a:r>
          </a:p>
        </p:txBody>
      </p:sp>
    </p:spTree>
  </p:cSld>
  <p:clrMapOvr>
    <a:masterClrMapping/>
  </p:clrMapOvr>
</p:sld>
</file>

<file path=ppt/theme/theme1.xml><?xml version="1.0" encoding="utf-8"?>
<a:theme xmlns:a="http://schemas.openxmlformats.org/drawingml/2006/main" name="Standarddesign">
  <a:themeElements>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andard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032250" rtl="0" eaLnBrk="1" fontAlgn="base" latinLnBrk="0" hangingPunct="1">
          <a:lnSpc>
            <a:spcPct val="100000"/>
          </a:lnSpc>
          <a:spcBef>
            <a:spcPct val="0"/>
          </a:spcBef>
          <a:spcAft>
            <a:spcPct val="0"/>
          </a:spcAft>
          <a:buClrTx/>
          <a:buSzTx/>
          <a:buFontTx/>
          <a:buNone/>
          <a:tabLst/>
          <a:defRPr kumimoji="0" lang="de-DE" sz="79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032250" rtl="0" eaLnBrk="1" fontAlgn="base" latinLnBrk="0" hangingPunct="1">
          <a:lnSpc>
            <a:spcPct val="100000"/>
          </a:lnSpc>
          <a:spcBef>
            <a:spcPct val="0"/>
          </a:spcBef>
          <a:spcAft>
            <a:spcPct val="0"/>
          </a:spcAft>
          <a:buClrTx/>
          <a:buSzTx/>
          <a:buFontTx/>
          <a:buNone/>
          <a:tabLst/>
          <a:defRPr kumimoji="0" lang="de-DE" sz="7900" b="0" i="0" u="none" strike="noStrike" cap="none" normalizeH="0" baseline="0" smtClean="0">
            <a:ln>
              <a:noFill/>
            </a:ln>
            <a:solidFill>
              <a:schemeClr val="tx1"/>
            </a:solidFill>
            <a:effectLst/>
            <a:latin typeface="Arial" charset="0"/>
          </a:defRPr>
        </a:defPPr>
      </a:lstStyle>
    </a:lnDef>
  </a:objectDefaults>
  <a:extraClrSchemeLst>
    <a:extraClrScheme>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263CB31A3DDDB94BA564662520164A39" ma:contentTypeVersion="4" ma:contentTypeDescription="Ein neues Dokument erstellen." ma:contentTypeScope="" ma:versionID="8971b9055a38adf308fc04613f885abd">
  <xsd:schema xmlns:xsd="http://www.w3.org/2001/XMLSchema" xmlns:xs="http://www.w3.org/2001/XMLSchema" xmlns:p="http://schemas.microsoft.com/office/2006/metadata/properties" xmlns:ns1="http://schemas.microsoft.com/sharepoint/v3" xmlns:ns2="5c17c72e-e70c-44ef-8bae-bb555658bdd9" targetNamespace="http://schemas.microsoft.com/office/2006/metadata/properties" ma:root="true" ma:fieldsID="13d7569b2d275d635d19f12dea411d6c" ns1:_="" ns2:_="">
    <xsd:import namespace="http://schemas.microsoft.com/sharepoint/v3"/>
    <xsd:import namespace="5c17c72e-e70c-44ef-8bae-bb555658bdd9"/>
    <xsd:element name="properties">
      <xsd:complexType>
        <xsd:sequence>
          <xsd:element name="documentManagement">
            <xsd:complexType>
              <xsd:all>
                <xsd:element ref="ns1:PublishingStartDate" minOccurs="0"/>
                <xsd:element ref="ns1:PublishingExpirationDate" minOccurs="0"/>
                <xsd:element ref="ns2:Kategorie" minOccurs="0"/>
                <xsd:element ref="ns2:Anzeige_x0020_auf_x0020_Startseite" minOccurs="0"/>
                <xsd:element ref="ns2:Fakult_x00e4_t_x0020__x002f__x0020_Bereic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Geplantes Startdatum" ma:description="" ma:hidden="true" ma:internalName="PublishingStartDate">
      <xsd:simpleType>
        <xsd:restriction base="dms:Unknown"/>
      </xsd:simpleType>
    </xsd:element>
    <xsd:element name="PublishingExpirationDate" ma:index="9" nillable="true" ma:displayName="Geplantes Enddatum" ma:description="" ma:hidden="tru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c17c72e-e70c-44ef-8bae-bb555658bdd9" elementFormDefault="qualified">
    <xsd:import namespace="http://schemas.microsoft.com/office/2006/documentManagement/types"/>
    <xsd:import namespace="http://schemas.microsoft.com/office/infopath/2007/PartnerControls"/>
    <xsd:element name="Kategorie" ma:index="10" nillable="true" ma:displayName="Kategorie" ma:internalName="Kategorie">
      <xsd:simpleType>
        <xsd:restriction base="dms:Text">
          <xsd:maxLength value="255"/>
        </xsd:restriction>
      </xsd:simpleType>
    </xsd:element>
    <xsd:element name="Anzeige_x0020_auf_x0020_Startseite" ma:index="11" nillable="true" ma:displayName="Anzeige auf Startseite" ma:default="1" ma:internalName="Anzeige_x0020_auf_x0020_Startseite">
      <xsd:simpleType>
        <xsd:restriction base="dms:Boolean"/>
      </xsd:simpleType>
    </xsd:element>
    <xsd:element name="Fakult_x00e4_t_x0020__x002f__x0020_Bereich" ma:index="12" nillable="true" ma:displayName="Fakultät / Bereich" ma:default="Hochschule" ma:format="Dropdown" ma:internalName="Fakult_x00e4_t_x0020__x002f__x0020_Bereich">
      <xsd:simpleType>
        <xsd:restriction base="dms:Choice">
          <xsd:enumeration value="Fakultät Chemie"/>
          <xsd:enumeration value="Fakultät Elektronik und Informatik"/>
          <xsd:enumeration value="Fakultät Maschinenbau und Werkstofftechnik"/>
          <xsd:enumeration value="Fakultät Optik und Mechatronik"/>
          <xsd:enumeration value="Fakultät Wirtschaftswissenschaften"/>
          <xsd:enumeration value="Rektorat"/>
          <xsd:enumeration value="IT-Service"/>
          <xsd:enumeration value="Hochschule"/>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LongProperties xmlns="http://schemas.microsoft.com/office/2006/metadata/longProperties"/>
</file>

<file path=customXml/itemProps1.xml><?xml version="1.0" encoding="utf-8"?>
<ds:datastoreItem xmlns:ds="http://schemas.openxmlformats.org/officeDocument/2006/customXml" ds:itemID="{33BFF448-F977-4DCF-86F5-9A78C61A08C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c17c72e-e70c-44ef-8bae-bb555658bdd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C682FCD-B914-4FC1-B888-09051DC3DE04}">
  <ds:schemaRefs>
    <ds:schemaRef ds:uri="http://schemas.microsoft.com/sharepoint/v3/contenttype/forms"/>
  </ds:schemaRefs>
</ds:datastoreItem>
</file>

<file path=customXml/itemProps3.xml><?xml version="1.0" encoding="utf-8"?>
<ds:datastoreItem xmlns:ds="http://schemas.openxmlformats.org/officeDocument/2006/customXml" ds:itemID="{68EA3BF2-EE9B-421D-BCB1-8768E02022B2}">
  <ds:schemaRefs>
    <ds:schemaRef ds:uri="http://schemas.microsoft.com/office/2006/metadata/longProperties"/>
  </ds:schemaRefs>
</ds:datastoreItem>
</file>

<file path=docProps/app.xml><?xml version="1.0" encoding="utf-8"?>
<Properties xmlns="http://schemas.openxmlformats.org/officeDocument/2006/extended-properties" xmlns:vt="http://schemas.openxmlformats.org/officeDocument/2006/docPropsVTypes">
  <TotalTime>68</TotalTime>
  <Words>388</Words>
  <Application>Microsoft Macintosh PowerPoint</Application>
  <PresentationFormat>Custom</PresentationFormat>
  <Paragraphs>13</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Standarddesign</vt:lpstr>
      <vt:lpstr>PowerPoint Presentation</vt:lpstr>
    </vt:vector>
  </TitlesOfParts>
  <Company>Pandora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Postervorlage Hochformat</dc:title>
  <dc:creator>Mueller, Patricia</dc:creator>
  <cp:lastModifiedBy>Roy Oberhauser</cp:lastModifiedBy>
  <cp:revision>46</cp:revision>
  <cp:lastPrinted>2011-09-27T10:05:25Z</cp:lastPrinted>
  <dcterms:created xsi:type="dcterms:W3CDTF">2007-08-15T20:00:54Z</dcterms:created>
  <dcterms:modified xsi:type="dcterms:W3CDTF">2021-07-15T13:51:34Z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ategorie">
    <vt:lpwstr>Vorlagen</vt:lpwstr>
  </property>
  <property fmtid="{D5CDD505-2E9C-101B-9397-08002B2CF9AE}" pid="3" name="ContentType">
    <vt:lpwstr>Dokument</vt:lpwstr>
  </property>
  <property fmtid="{D5CDD505-2E9C-101B-9397-08002B2CF9AE}" pid="4" name="PublishingExpirationDate">
    <vt:lpwstr/>
  </property>
  <property fmtid="{D5CDD505-2E9C-101B-9397-08002B2CF9AE}" pid="5" name="PublishingStartDate">
    <vt:lpwstr/>
  </property>
  <property fmtid="{D5CDD505-2E9C-101B-9397-08002B2CF9AE}" pid="6" name="Fakultät / Bereich">
    <vt:lpwstr>Hochschule</vt:lpwstr>
  </property>
  <property fmtid="{D5CDD505-2E9C-101B-9397-08002B2CF9AE}" pid="7" name="Anzeige auf Startseite">
    <vt:lpwstr>1</vt:lpwstr>
  </property>
  <property fmtid="{D5CDD505-2E9C-101B-9397-08002B2CF9AE}" pid="8" name="Order">
    <vt:lpwstr>22100.0000000000</vt:lpwstr>
  </property>
</Properties>
</file>

<file path=docProps/thumbnail.jpeg>
</file>